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 id="2147483929" r:id="rId2"/>
    <p:sldMasterId id="2147483894" r:id="rId3"/>
    <p:sldMasterId id="2147484549" r:id="rId4"/>
    <p:sldMasterId id="2147484569" r:id="rId5"/>
    <p:sldMasterId id="2147484572" r:id="rId6"/>
    <p:sldMasterId id="2147484593" r:id="rId7"/>
    <p:sldMasterId id="2147484623" r:id="rId8"/>
    <p:sldMasterId id="2147484646" r:id="rId9"/>
  </p:sldMasterIdLst>
  <p:notesMasterIdLst>
    <p:notesMasterId r:id="rId33"/>
  </p:notesMasterIdLst>
  <p:handoutMasterIdLst>
    <p:handoutMasterId r:id="rId34"/>
  </p:handoutMasterIdLst>
  <p:sldIdLst>
    <p:sldId id="276" r:id="rId10"/>
    <p:sldId id="2142534427" r:id="rId11"/>
    <p:sldId id="2142534555" r:id="rId12"/>
    <p:sldId id="2142534459" r:id="rId13"/>
    <p:sldId id="2142534536" r:id="rId14"/>
    <p:sldId id="2142534458" r:id="rId15"/>
    <p:sldId id="2142534460" r:id="rId16"/>
    <p:sldId id="2142534461" r:id="rId17"/>
    <p:sldId id="2142534537" r:id="rId18"/>
    <p:sldId id="2142534538" r:id="rId19"/>
    <p:sldId id="2142534539" r:id="rId20"/>
    <p:sldId id="2142534540" r:id="rId21"/>
    <p:sldId id="2142534541" r:id="rId22"/>
    <p:sldId id="2142534542" r:id="rId23"/>
    <p:sldId id="2142534543" r:id="rId24"/>
    <p:sldId id="2142534544" r:id="rId25"/>
    <p:sldId id="2142534545" r:id="rId26"/>
    <p:sldId id="2142534551" r:id="rId27"/>
    <p:sldId id="2142534546" r:id="rId28"/>
    <p:sldId id="2142534552" r:id="rId29"/>
    <p:sldId id="2142534547" r:id="rId30"/>
    <p:sldId id="2142534548" r:id="rId31"/>
    <p:sldId id="2142534426" r:id="rId3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CD1EC849-F856-6348-BB92-B637C29E23C5}">
          <p14:sldIdLst>
            <p14:sldId id="276"/>
            <p14:sldId id="2142534427"/>
          </p14:sldIdLst>
        </p14:section>
        <p14:section name="CICD4DevOps" id="{4BE035BC-1BC4-9C4B-9CDA-4BECF89AF646}">
          <p14:sldIdLst>
            <p14:sldId id="2142534555"/>
            <p14:sldId id="2142534459"/>
            <p14:sldId id="2142534536"/>
            <p14:sldId id="2142534458"/>
            <p14:sldId id="2142534460"/>
            <p14:sldId id="2142534461"/>
            <p14:sldId id="2142534537"/>
            <p14:sldId id="2142534538"/>
            <p14:sldId id="2142534539"/>
            <p14:sldId id="2142534540"/>
            <p14:sldId id="2142534541"/>
            <p14:sldId id="2142534542"/>
            <p14:sldId id="2142534543"/>
            <p14:sldId id="2142534544"/>
            <p14:sldId id="2142534545"/>
            <p14:sldId id="2142534551"/>
            <p14:sldId id="2142534546"/>
            <p14:sldId id="2142534552"/>
            <p14:sldId id="2142534547"/>
            <p14:sldId id="2142534548"/>
          </p14:sldIdLst>
        </p14:section>
        <p14:section name="Workshop" id="{4790266E-E97D-6E43-8A64-DF1F313AE03E}">
          <p14:sldIdLst>
            <p14:sldId id="2142534426"/>
          </p14:sldIdLst>
        </p14:section>
      </p14:sectionLst>
    </p:ext>
    <p:ext uri="{EFAFB233-063F-42B5-8137-9DF3F51BA10A}">
      <p15:sldGuideLst xmlns:p15="http://schemas.microsoft.com/office/powerpoint/2012/main">
        <p15:guide id="1" pos="259" userDrawn="1">
          <p15:clr>
            <a:srgbClr val="A4A3A4"/>
          </p15:clr>
        </p15:guide>
        <p15:guide id="2" orient="horz" pos="662" userDrawn="1">
          <p15:clr>
            <a:srgbClr val="A4A3A4"/>
          </p15:clr>
        </p15:guide>
        <p15:guide id="3" pos="4708" userDrawn="1">
          <p15:clr>
            <a:srgbClr val="A4A3A4"/>
          </p15:clr>
        </p15:guide>
        <p15:guide id="4" pos="4808" userDrawn="1">
          <p15:clr>
            <a:srgbClr val="A4A3A4"/>
          </p15:clr>
        </p15:guide>
        <p15:guide id="5" orient="horz" pos="17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251185-6287-ADB2-FFBC-9F9CB44A08BA}" name="其峰" initials="其峰" userId="a765b2dedd1cbc1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Mike Bevil" initials="MB" lastIdx="9" clrIdx="1"/>
  <p:cmAuthor id="3" name="Mike Bevil" initials="MB [2]" lastIdx="1" clrIdx="2"/>
  <p:cmAuthor id="4" name="Mike Bevil" initials="MB [3]" lastIdx="1" clrIdx="3"/>
  <p:cmAuthor id="5" name="Mike Bevil" initials="MB [4]" lastIdx="1" clrIdx="4"/>
  <p:cmAuthor id="6" name="Mike Bevil" initials="MB [5]" lastIdx="1" clrIdx="5"/>
  <p:cmAuthor id="7" name="Mike Bevil" initials="MB [6]" lastIdx="1" clrIdx="6"/>
  <p:cmAuthor id="8" name="Mike Bevil" initials="MB [7]" lastIdx="1" clrIdx="7"/>
  <p:cmAuthor id="9" name="Mike Bevil" initials="MB [3] [2]" lastIdx="1" clrIdx="8"/>
  <p:cmAuthor id="10" name="Mike Bevil" initials="MB [8]" lastIdx="1" clrIdx="9"/>
  <p:cmAuthor id="11" name="Mike Bevil" initials="MB [9]" lastIdx="1" clrIdx="10"/>
  <p:cmAuthor id="12" name="Mike Bevil" initials="MB [10]" lastIdx="1" clrIdx="11"/>
  <p:cmAuthor id="13" name="Mike Bevil" initials="MB [11]" lastIdx="1" clrIdx="12"/>
  <p:cmAuthor id="14" name="Mike Bevil" initials="MB [12]" lastIdx="1" clrIdx="13"/>
  <p:cmAuthor id="15" name="Mike Bevil" initials="MB [7] [2]" lastIdx="1" clrIdx="14"/>
  <p:cmAuthor id="16" name="Mike Bevil" initials="MB [7] [3]" lastIdx="1" clrIdx="15"/>
  <p:cmAuthor id="17" name="Biren Gandhi" initials="BG" lastIdx="5" clrIdx="16">
    <p:extLst>
      <p:ext uri="{19B8F6BF-5375-455C-9EA6-DF929625EA0E}">
        <p15:presenceInfo xmlns:p15="http://schemas.microsoft.com/office/powerpoint/2012/main" userId="Biren Gandhi" providerId="None"/>
      </p:ext>
    </p:extLst>
  </p:cmAuthor>
  <p:cmAuthor id="18" name="Rachel Derowitsch" initials="RD" lastIdx="12" clrIdx="17">
    <p:extLst>
      <p:ext uri="{19B8F6BF-5375-455C-9EA6-DF929625EA0E}">
        <p15:presenceInfo xmlns:p15="http://schemas.microsoft.com/office/powerpoint/2012/main" userId="S::rderowitsch@us.ibm.com::9fcd9998-d250-441f-805f-a5782948cf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B595CB"/>
    <a:srgbClr val="C7FD7F"/>
    <a:srgbClr val="FFC2E8"/>
    <a:srgbClr val="FAE039"/>
    <a:srgbClr val="9AEBFC"/>
    <a:srgbClr val="E7E7E7"/>
    <a:srgbClr val="EAEAEA"/>
    <a:srgbClr val="E400B8"/>
    <a:srgbClr val="FB1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5" autoAdjust="0"/>
    <p:restoredTop sz="75116" autoAdjust="0"/>
  </p:normalViewPr>
  <p:slideViewPr>
    <p:cSldViewPr snapToObjects="1">
      <p:cViewPr varScale="1">
        <p:scale>
          <a:sx n="93" d="100"/>
          <a:sy n="93" d="100"/>
        </p:scale>
        <p:origin x="1600" y="208"/>
      </p:cViewPr>
      <p:guideLst>
        <p:guide pos="259"/>
        <p:guide orient="horz" pos="662"/>
        <p:guide pos="4708"/>
        <p:guide pos="4808"/>
        <p:guide orient="horz" pos="1757"/>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94" d="100"/>
        <a:sy n="94" d="100"/>
      </p:scale>
      <p:origin x="0" y="0"/>
    </p:cViewPr>
  </p:sorterViewPr>
  <p:notesViewPr>
    <p:cSldViewPr snapToObjects="1">
      <p:cViewPr varScale="1">
        <p:scale>
          <a:sx n="71" d="100"/>
          <a:sy n="71" d="100"/>
        </p:scale>
        <p:origin x="3592" y="168"/>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latin typeface="Tahoma" panose="020B0604030504040204" pitchFamily="34" charset="0"/>
              </a:rPr>
              <a:t>11/23/21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11/23/21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a:t>
            </a:fld>
            <a:endParaRPr lang="en-US" dirty="0"/>
          </a:p>
        </p:txBody>
      </p:sp>
    </p:spTree>
    <p:extLst>
      <p:ext uri="{BB962C8B-B14F-4D97-AF65-F5344CB8AC3E}">
        <p14:creationId xmlns:p14="http://schemas.microsoft.com/office/powerpoint/2010/main" val="397008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71982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7533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319125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419608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83433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62072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226021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418473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7979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346237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3271107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71169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2776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27730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218678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99563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146485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11257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420664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5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D2EB30F8-79BB-3946-954F-DE2281322FF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34972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914400" y="7899655"/>
            <a:ext cx="2713350" cy="220571"/>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74600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914400" y="7899655"/>
            <a:ext cx="2713350" cy="220571"/>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184363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593383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latin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67170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lIns="4572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8" name="Text Placeholder 23"/>
          <p:cNvSpPr>
            <a:spLocks noGrp="1"/>
          </p:cNvSpPr>
          <p:nvPr>
            <p:ph type="body" sz="quarter" idx="15" hasCustomPrompt="1"/>
          </p:nvPr>
        </p:nvSpPr>
        <p:spPr>
          <a:xfrm>
            <a:off x="457200" y="7342632"/>
            <a:ext cx="6675120" cy="457200"/>
          </a:xfrm>
          <a:prstGeom prst="rect">
            <a:avLst/>
          </a:prstGeom>
        </p:spPr>
        <p:txBody>
          <a:bodyPr lIns="0" tIns="0" rIns="0" bIns="0" anchor="b"/>
          <a:lstStyle>
            <a:lvl1pPr marL="0" indent="0">
              <a:tabLst/>
              <a:defRPr sz="800" b="0" i="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141231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43586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9"/>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hasCustomPrompt="1"/>
          </p:nvPr>
        </p:nvSpPr>
        <p:spPr>
          <a:xfrm>
            <a:off x="3657600" y="2"/>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143000"/>
            <a:ext cx="2971800" cy="4572000"/>
          </a:xfrm>
        </p:spPr>
        <p:txBody>
          <a:bodyPr>
            <a:noAutofit/>
          </a:bodyPr>
          <a:lstStyle>
            <a:lvl1pPr>
              <a:defRPr sz="2400" b="1">
                <a:solidFill>
                  <a:schemeClr val="bg2"/>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1" i="0">
                <a:solidFill>
                  <a:schemeClr val="accent2"/>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a:extLst>
              <a:ext uri="{FF2B5EF4-FFF2-40B4-BE49-F238E27FC236}">
                <a16:creationId xmlns:a16="http://schemas.microsoft.com/office/drawing/2014/main" id="{89332C8F-EF68-FD4E-8479-31B7BC7DE2C2}"/>
              </a:ext>
            </a:extLst>
          </p:cNvPr>
          <p:cNvSpPr>
            <a:spLocks noGrp="1"/>
          </p:cNvSpPr>
          <p:nvPr>
            <p:ph idx="18" hasCustomPrompt="1"/>
          </p:nvPr>
        </p:nvSpPr>
        <p:spPr>
          <a:xfrm>
            <a:off x="7315200" y="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1AB98D7-5D64-0D40-8C62-DA4291DE1EEE}"/>
              </a:ext>
            </a:extLst>
          </p:cNvPr>
          <p:cNvSpPr>
            <a:spLocks noGrp="1"/>
          </p:cNvSpPr>
          <p:nvPr>
            <p:ph idx="19" hasCustomPrompt="1"/>
          </p:nvPr>
        </p:nvSpPr>
        <p:spPr>
          <a:xfrm>
            <a:off x="10972800" y="0"/>
            <a:ext cx="3657600" cy="20574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4B48C097-3915-E844-8513-F2726AA827E6}"/>
              </a:ext>
            </a:extLst>
          </p:cNvPr>
          <p:cNvSpPr>
            <a:spLocks noGrp="1"/>
          </p:cNvSpPr>
          <p:nvPr>
            <p:ph idx="20" hasCustomPrompt="1"/>
          </p:nvPr>
        </p:nvSpPr>
        <p:spPr>
          <a:xfrm>
            <a:off x="10972800" y="61722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34E90A94-EE26-A744-8E23-0800775CB182}"/>
              </a:ext>
            </a:extLst>
          </p:cNvPr>
          <p:cNvSpPr>
            <a:spLocks noGrp="1"/>
          </p:cNvSpPr>
          <p:nvPr>
            <p:ph idx="21" hasCustomPrompt="1"/>
          </p:nvPr>
        </p:nvSpPr>
        <p:spPr>
          <a:xfrm>
            <a:off x="10972800" y="20574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3020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3" name="Rectangle 2"/>
          <p:cNvSpPr/>
          <p:nvPr userDrawn="1"/>
        </p:nvSpPr>
        <p:spPr>
          <a:xfrm>
            <a:off x="0" y="0"/>
            <a:ext cx="3657600" cy="8229600"/>
          </a:xfrm>
          <a:prstGeom prst="rect">
            <a:avLst/>
          </a:prstGeom>
          <a:solidFill>
            <a:srgbClr val="B9B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bg2"/>
              </a:solidFill>
              <a:latin typeface="Tahoma" panose="020B0604030504040204" pitchFamily="34" charset="0"/>
            </a:endParaRPr>
          </a:p>
        </p:txBody>
      </p:sp>
      <p:sp>
        <p:nvSpPr>
          <p:cNvPr id="2" name="Title 1"/>
          <p:cNvSpPr>
            <a:spLocks noGrp="1"/>
          </p:cNvSpPr>
          <p:nvPr>
            <p:ph type="title"/>
          </p:nvPr>
        </p:nvSpPr>
        <p:spPr>
          <a:xfrm>
            <a:off x="457200" y="2057400"/>
            <a:ext cx="2971800" cy="3657600"/>
          </a:xfrm>
        </p:spPr>
        <p:txBody>
          <a:bodyPr>
            <a:noAutofit/>
          </a:bodyPr>
          <a:lstStyle>
            <a:lvl1pPr>
              <a:defRPr sz="3200" b="1">
                <a:solidFill>
                  <a:schemeClr val="bg2"/>
                </a:solidFill>
              </a:defRPr>
            </a:lvl1pPr>
          </a:lstStyle>
          <a:p>
            <a:r>
              <a:rPr lang="en-US" dirty="0"/>
              <a:t>Click to edit Master title style</a:t>
            </a:r>
          </a:p>
        </p:txBody>
      </p:sp>
      <p:grpSp>
        <p:nvGrpSpPr>
          <p:cNvPr id="23" name="Group 22"/>
          <p:cNvGrpSpPr/>
          <p:nvPr userDrawn="1"/>
        </p:nvGrpSpPr>
        <p:grpSpPr>
          <a:xfrm>
            <a:off x="914402" y="7899657"/>
            <a:ext cx="2713350" cy="220571"/>
            <a:chOff x="914400" y="7899655"/>
            <a:chExt cx="2713350" cy="220571"/>
          </a:xfrm>
        </p:grpSpPr>
        <p:sp>
          <p:nvSpPr>
            <p:cNvPr id="2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5"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434864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defRPr>
            </a:lvl1pPr>
          </a:lstStyle>
          <a:p>
            <a:pPr marL="0" lvl="0">
              <a:tabLst/>
            </a:pPr>
            <a:r>
              <a:rPr lang="en-US" dirty="0"/>
              <a:t>Source: Edit source here</a:t>
            </a:r>
          </a:p>
        </p:txBody>
      </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29" name="Group 28">
            <a:extLst>
              <a:ext uri="{FF2B5EF4-FFF2-40B4-BE49-F238E27FC236}">
                <a16:creationId xmlns:a16="http://schemas.microsoft.com/office/drawing/2014/main" id="{D4F28022-79BE-134C-BE30-DBEAFF24DDD2}"/>
              </a:ext>
            </a:extLst>
          </p:cNvPr>
          <p:cNvGrpSpPr/>
          <p:nvPr userDrawn="1"/>
        </p:nvGrpSpPr>
        <p:grpSpPr>
          <a:xfrm>
            <a:off x="914400" y="7899655"/>
            <a:ext cx="2713350" cy="220571"/>
            <a:chOff x="914400" y="7899655"/>
            <a:chExt cx="2713350" cy="220571"/>
          </a:xfrm>
        </p:grpSpPr>
        <p:sp>
          <p:nvSpPr>
            <p:cNvPr id="30" name="Footer Placeholder 3">
              <a:extLst>
                <a:ext uri="{FF2B5EF4-FFF2-40B4-BE49-F238E27FC236}">
                  <a16:creationId xmlns:a16="http://schemas.microsoft.com/office/drawing/2014/main" id="{7CE6C09E-4634-0745-BD85-09C94816FC8D}"/>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31" name="Date Placeholder 2">
              <a:extLst>
                <a:ext uri="{FF2B5EF4-FFF2-40B4-BE49-F238E27FC236}">
                  <a16:creationId xmlns:a16="http://schemas.microsoft.com/office/drawing/2014/main" id="{87485425-6509-A540-A947-04A16BC9E5F0}"/>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2" name="Slide Number Placeholder 2">
            <a:extLst>
              <a:ext uri="{FF2B5EF4-FFF2-40B4-BE49-F238E27FC236}">
                <a16:creationId xmlns:a16="http://schemas.microsoft.com/office/drawing/2014/main" id="{5D0D1D5C-8E94-784F-9A7F-EC223761B1E8}"/>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6397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Footer Placeholder 3">
            <a:extLst>
              <a:ext uri="{FF2B5EF4-FFF2-40B4-BE49-F238E27FC236}">
                <a16:creationId xmlns:a16="http://schemas.microsoft.com/office/drawing/2014/main" id="{4004FF2B-BBD5-E143-8BA2-23B1615E0706}"/>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184971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7DFA0D2E-4C1A-C643-8118-096217B72501}"/>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78AC66D-A203-954D-B27D-D7B3D5F212A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23437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6"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3" y="7818145"/>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grpSp>
        <p:nvGrpSpPr>
          <p:cNvPr id="14" name="Group 13"/>
          <p:cNvGrpSpPr/>
          <p:nvPr userDrawn="1"/>
        </p:nvGrpSpPr>
        <p:grpSpPr>
          <a:xfrm>
            <a:off x="914401" y="7899656"/>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2"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42330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7512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306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495102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0" name="Content Placeholder 2"/>
          <p:cNvSpPr>
            <a:spLocks noGrp="1"/>
          </p:cNvSpPr>
          <p:nvPr>
            <p:ph idx="1"/>
          </p:nvPr>
        </p:nvSpPr>
        <p:spPr>
          <a:xfrm>
            <a:off x="457200" y="2057400"/>
            <a:ext cx="13716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6832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9147977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6583680" cy="11430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3566160"/>
            <a:ext cx="6583680" cy="3749040"/>
          </a:xfrm>
          <a:prstGeom prst="rect">
            <a:avLst/>
          </a:prstGeom>
        </p:spPr>
        <p:txBody>
          <a:bodyPr tIns="0">
            <a:noAutofit/>
          </a:bodyPr>
          <a:lstStyle>
            <a:lvl1pPr>
              <a:defRPr sz="2400">
                <a:solidFill>
                  <a:schemeClr val="accent2"/>
                </a:solidFill>
              </a:defRPr>
            </a:lvl1pPr>
            <a:lvl2pPr>
              <a:defRPr sz="2400">
                <a:solidFill>
                  <a:schemeClr val="accent2"/>
                </a:solidFill>
                <a:latin typeface="Tahoma" panose="020B0604030504040204" pitchFamily="34" charset="0"/>
                <a:cs typeface="Tahoma" panose="020B0604030504040204" pitchFamily="34" charset="0"/>
              </a:defRPr>
            </a:lvl2pPr>
            <a:lvl3pPr>
              <a:defRPr sz="2400">
                <a:solidFill>
                  <a:schemeClr val="accent2"/>
                </a:solidFill>
                <a:latin typeface="Tahoma" panose="020B0604030504040204" pitchFamily="34" charset="0"/>
                <a:cs typeface="Tahoma" panose="020B0604030504040204" pitchFamily="34" charset="0"/>
              </a:defRPr>
            </a:lvl3pPr>
            <a:lvl4pPr>
              <a:defRPr sz="2400">
                <a:solidFill>
                  <a:schemeClr val="accent2"/>
                </a:solidFill>
                <a:latin typeface="Tahoma" panose="020B0604030504040204" pitchFamily="34" charset="0"/>
                <a:cs typeface="Tahoma" panose="020B0604030504040204" pitchFamily="34" charset="0"/>
              </a:defRPr>
            </a:lvl4pPr>
            <a:lvl5pPr>
              <a:defRPr sz="2400">
                <a:solidFill>
                  <a:schemeClr val="accent2"/>
                </a:solidFill>
                <a:latin typeface="Tahoma" panose="020B0604030504040204" pitchFamily="34" charset="0"/>
                <a:cs typeface="Tahoma" panose="020B0604030504040204" pitchFamily="34" charset="0"/>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9507080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170998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73311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53287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07016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A9710D5-6B06-CC49-8DAD-6627FD9B51D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16000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4545651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308536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088343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9416123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40710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286104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33726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43825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500941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7625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63DF777-697E-864D-A13D-314748A2E4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09540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18218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127442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831576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273683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3728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747613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805730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78605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07589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406637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02B61B8-3130-F54B-B06B-A923D0A9956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6971186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Callout">
    <p:bg>
      <p:bgPr>
        <a:solidFill>
          <a:srgbClr val="A6AAA9"/>
        </a:solidFill>
        <a:effectLst/>
      </p:bgPr>
    </p:bg>
    <p:spTree>
      <p:nvGrpSpPr>
        <p:cNvPr id="1" name=""/>
        <p:cNvGrpSpPr/>
        <p:nvPr/>
      </p:nvGrpSpPr>
      <p:grpSpPr>
        <a:xfrm>
          <a:off x="0" y="0"/>
          <a:ext cx="0" cy="0"/>
          <a:chOff x="0" y="0"/>
          <a:chExt cx="0" cy="0"/>
        </a:xfrm>
      </p:grpSpPr>
      <p:sp>
        <p:nvSpPr>
          <p:cNvPr id="118" name="Rectangle"/>
          <p:cNvSpPr/>
          <p:nvPr/>
        </p:nvSpPr>
        <p:spPr>
          <a:xfrm>
            <a:off x="-15240" y="-5080"/>
            <a:ext cx="14660880" cy="8239762"/>
          </a:xfrm>
          <a:prstGeom prst="rect">
            <a:avLst/>
          </a:prstGeom>
          <a:solidFill>
            <a:srgbClr val="FFFFFF"/>
          </a:solidFill>
          <a:ln w="12700">
            <a:miter lim="400000"/>
          </a:ln>
        </p:spPr>
        <p:txBody>
          <a:bodyPr lIns="30480" tIns="30480" rIns="30480" bIns="30480" anchor="ctr"/>
          <a:lstStyle/>
          <a:p>
            <a:pPr algn="ctr">
              <a:lnSpc>
                <a:spcPct val="100000"/>
              </a:lnSpc>
              <a:defRPr sz="3200" b="0">
                <a:solidFill>
                  <a:srgbClr val="FFFFFF"/>
                </a:solidFill>
                <a:latin typeface="IBM Plex Sans Light"/>
                <a:ea typeface="IBM Plex Sans Light"/>
                <a:cs typeface="IBM Plex Sans Light"/>
                <a:sym typeface="IBM Plex Sans Light"/>
              </a:defRPr>
            </a:pPr>
            <a:endParaRPr sz="1920" dirty="0">
              <a:latin typeface="Tahoma" panose="020B0604030504040204" pitchFamily="34" charset="0"/>
              <a:ea typeface="Tahoma" panose="020B0604030504040204" pitchFamily="34" charset="0"/>
              <a:cs typeface="Tahoma" panose="020B0604030504040204" pitchFamily="34" charset="0"/>
            </a:endParaRPr>
          </a:p>
        </p:txBody>
      </p:sp>
      <p:sp>
        <p:nvSpPr>
          <p:cNvPr id="119" name="Think of it as stepping into your user’s shoes."/>
          <p:cNvSpPr txBox="1">
            <a:spLocks noGrp="1"/>
          </p:cNvSpPr>
          <p:nvPr>
            <p:ph type="body" idx="13"/>
          </p:nvPr>
        </p:nvSpPr>
        <p:spPr>
          <a:xfrm>
            <a:off x="578047" y="1866757"/>
            <a:ext cx="13459069" cy="12488034"/>
          </a:xfrm>
          <a:prstGeom prst="rect">
            <a:avLst/>
          </a:prstGeom>
        </p:spPr>
        <p:txBody>
          <a:bodyPr>
            <a:spAutoFit/>
          </a:bodyPr>
          <a:lstStyle>
            <a:lvl1pPr marL="0" indent="0" defTabSz="990600">
              <a:lnSpc>
                <a:spcPct val="90000"/>
              </a:lnSpc>
              <a:spcBef>
                <a:spcPts val="0"/>
              </a:spcBef>
              <a:buClrTx/>
              <a:buSzTx/>
              <a:buNone/>
              <a:defRPr sz="17700" b="1">
                <a:solidFill>
                  <a:srgbClr val="1B2834"/>
                </a:solidFill>
                <a:latin typeface="Tahoma" panose="020B0604030504040204" pitchFamily="34" charset="0"/>
                <a:ea typeface="+mn-ea"/>
                <a:cs typeface="+mn-cs"/>
                <a:sym typeface="IBM Plex Sans"/>
              </a:defRPr>
            </a:lvl1pPr>
          </a:lstStyle>
          <a:p>
            <a:pPr marL="0" indent="0" defTabSz="825500">
              <a:lnSpc>
                <a:spcPct val="90000"/>
              </a:lnSpc>
              <a:spcBef>
                <a:spcPts val="0"/>
              </a:spcBef>
              <a:buClrTx/>
              <a:buSzTx/>
              <a:buNone/>
              <a:defRPr sz="17700" b="1">
                <a:solidFill>
                  <a:srgbClr val="1B2834"/>
                </a:solidFill>
                <a:latin typeface="+mn-lt"/>
                <a:ea typeface="+mn-ea"/>
                <a:cs typeface="+mn-cs"/>
                <a:sym typeface="IBM Plex Sans"/>
              </a:defRPr>
            </a:pPr>
            <a:r>
              <a:rPr dirty="0"/>
              <a:t>Think of it as </a:t>
            </a:r>
            <a:r>
              <a:rPr dirty="0">
                <a:solidFill>
                  <a:srgbClr val="DC267F"/>
                </a:solidFill>
              </a:rPr>
              <a:t>stepping into your user’s shoes.</a:t>
            </a:r>
          </a:p>
        </p:txBody>
      </p:sp>
      <p:sp>
        <p:nvSpPr>
          <p:cNvPr id="120" name="EMPATHY MAPS"/>
          <p:cNvSpPr txBox="1">
            <a:spLocks noGrp="1"/>
          </p:cNvSpPr>
          <p:nvPr>
            <p:ph type="body" sz="quarter" idx="14"/>
          </p:nvPr>
        </p:nvSpPr>
        <p:spPr>
          <a:xfrm>
            <a:off x="578045" y="586598"/>
            <a:ext cx="2807346" cy="420115"/>
          </a:xfrm>
          <a:prstGeom prst="rect">
            <a:avLst/>
          </a:prstGeom>
        </p:spPr>
        <p:txBody>
          <a:bodyPr>
            <a:spAutoFit/>
          </a:bodyPr>
          <a:lstStyle>
            <a:lvl1pPr marL="0" indent="0" defTabSz="495280">
              <a:lnSpc>
                <a:spcPct val="80000"/>
              </a:lnSpc>
              <a:spcBef>
                <a:spcPts val="0"/>
              </a:spcBef>
              <a:buClrTx/>
              <a:buSzTx/>
              <a:buNone/>
              <a:defRPr sz="1500" spc="240">
                <a:solidFill>
                  <a:srgbClr val="1B2834"/>
                </a:solidFill>
                <a:latin typeface="Tahoma" panose="020B0604030504040204" pitchFamily="34" charset="0"/>
                <a:ea typeface="+mn-ea"/>
                <a:cs typeface="+mn-cs"/>
                <a:sym typeface="IBM Plex Sans"/>
              </a:defRPr>
            </a:lvl1pPr>
          </a:lstStyle>
          <a:p>
            <a:r>
              <a:rPr dirty="0"/>
              <a:t>EMPATHY MAPS</a:t>
            </a:r>
          </a:p>
        </p:txBody>
      </p:sp>
      <p:pic>
        <p:nvPicPr>
          <p:cNvPr id="121" name="logoSlate.pdf" descr="logoSlate.pdf"/>
          <p:cNvPicPr>
            <a:picLocks noChangeAspect="1"/>
          </p:cNvPicPr>
          <p:nvPr/>
        </p:nvPicPr>
        <p:blipFill>
          <a:blip r:embed="rId2"/>
          <a:stretch>
            <a:fillRect/>
          </a:stretch>
        </p:blipFill>
        <p:spPr>
          <a:xfrm>
            <a:off x="570745" y="7347686"/>
            <a:ext cx="714283" cy="288383"/>
          </a:xfrm>
          <a:prstGeom prst="rect">
            <a:avLst/>
          </a:prstGeom>
          <a:ln w="12700">
            <a:miter lim="400000"/>
          </a:ln>
        </p:spPr>
      </p:pic>
      <p:sp>
        <p:nvSpPr>
          <p:cNvPr id="122" name="© 2018 IBM Corporation  ||  IBM Studios"/>
          <p:cNvSpPr txBox="1"/>
          <p:nvPr/>
        </p:nvSpPr>
        <p:spPr>
          <a:xfrm>
            <a:off x="1587549" y="7550696"/>
            <a:ext cx="1691169" cy="11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a:lnSpc>
                <a:spcPct val="100000"/>
              </a:lnSpc>
              <a:defRPr sz="1200" b="0"/>
            </a:pPr>
            <a:r>
              <a:rPr sz="720" dirty="0">
                <a:latin typeface="Tahoma" panose="020B0604030504040204" pitchFamily="34" charset="0"/>
              </a:rPr>
              <a:t>© 2018 IBM Corporation  ||  </a:t>
            </a:r>
            <a:r>
              <a:rPr sz="720" b="1" dirty="0">
                <a:latin typeface="Tahoma" panose="020B0604030504040204" pitchFamily="34" charset="0"/>
              </a:rPr>
              <a:t>IBM</a:t>
            </a:r>
            <a:r>
              <a:rPr sz="720" dirty="0">
                <a:latin typeface="Tahoma" panose="020B0604030504040204" pitchFamily="34" charset="0"/>
              </a:rPr>
              <a:t> Studios</a:t>
            </a:r>
          </a:p>
        </p:txBody>
      </p:sp>
      <p:sp>
        <p:nvSpPr>
          <p:cNvPr id="123" name="Slide Number"/>
          <p:cNvSpPr txBox="1">
            <a:spLocks noGrp="1"/>
          </p:cNvSpPr>
          <p:nvPr>
            <p:ph type="sldNum" sz="quarter" idx="2"/>
          </p:nvPr>
        </p:nvSpPr>
        <p:spPr>
          <a:xfrm>
            <a:off x="7167373" y="7848600"/>
            <a:ext cx="288037" cy="304800"/>
          </a:xfrm>
          <a:prstGeom prst="rect">
            <a:avLst/>
          </a:prstGeom>
        </p:spPr>
        <p:txBody>
          <a:bodyPr lIns="50800" tIns="50800" rIns="50800" bIns="50800" anchor="t"/>
          <a:lstStyle>
            <a:lvl1pPr defTabSz="495280">
              <a:defRPr sz="1440">
                <a:solidFill>
                  <a:srgbClr val="000000"/>
                </a:solidFill>
                <a:latin typeface="Tahoma" panose="020B0604030504040204" pitchFamily="34" charset="0"/>
                <a:ea typeface="Tahoma" panose="020B0604030504040204" pitchFamily="34" charset="0"/>
                <a:cs typeface="Tahoma" panose="020B0604030504040204" pitchFamily="34" charset="0"/>
                <a:sym typeface="IBM Plex Sans Light"/>
              </a:defRPr>
            </a:lvl1pPr>
          </a:lstStyle>
          <a:p>
            <a:fld id="{86CB4B4D-7CA3-9044-876B-883B54F8677D}" type="slidenum">
              <a:rPr lang="en-US" altLang="zh-TW" smtClean="0"/>
              <a:pPr/>
              <a:t>‹#›</a:t>
            </a:fld>
            <a:endParaRPr lang="en-US" altLang="zh-TW" dirty="0"/>
          </a:p>
        </p:txBody>
      </p:sp>
    </p:spTree>
    <p:extLst>
      <p:ext uri="{BB962C8B-B14F-4D97-AF65-F5344CB8AC3E}">
        <p14:creationId xmlns:p14="http://schemas.microsoft.com/office/powerpoint/2010/main" val="40655391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5829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7288172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Grey">
    <p:bg>
      <p:bgRef idx="1001">
        <a:schemeClr val="bg1"/>
      </p:bgRef>
    </p:bg>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F8175FDC-2FBB-4449-BA21-52A35FED6000}"/>
              </a:ext>
            </a:extLst>
          </p:cNvPr>
          <p:cNvSpPr>
            <a:spLocks noGrp="1"/>
          </p:cNvSpPr>
          <p:nvPr>
            <p:ph type="body" sz="quarter" idx="10" hasCustomPrompt="1"/>
          </p:nvPr>
        </p:nvSpPr>
        <p:spPr>
          <a:xfrm>
            <a:off x="269686" y="1496059"/>
            <a:ext cx="6029977" cy="3736091"/>
          </a:xfrm>
        </p:spPr>
        <p:txBody>
          <a:bodyPr>
            <a:noAutofit/>
          </a:bodyPr>
          <a:lstStyle>
            <a:lvl1pPr marL="0" indent="0">
              <a:lnSpc>
                <a:spcPct val="100000"/>
              </a:lnSpc>
              <a:spcBef>
                <a:spcPts val="0"/>
              </a:spcBef>
              <a:buNone/>
              <a:defRPr sz="7920" b="1">
                <a:solidFill>
                  <a:srgbClr val="DCDCDC"/>
                </a:solidFill>
              </a:defRPr>
            </a:lvl1pPr>
          </a:lstStyle>
          <a:p>
            <a:pPr lvl="0"/>
            <a:r>
              <a:rPr lang="en-US" dirty="0"/>
              <a:t>Section Heading</a:t>
            </a:r>
          </a:p>
        </p:txBody>
      </p:sp>
    </p:spTree>
    <p:extLst>
      <p:ext uri="{BB962C8B-B14F-4D97-AF65-F5344CB8AC3E}">
        <p14:creationId xmlns:p14="http://schemas.microsoft.com/office/powerpoint/2010/main" val="2871155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hasCustomPrompt="1"/>
          </p:nvPr>
        </p:nvSpPr>
        <p:spPr>
          <a:xfrm>
            <a:off x="457200" y="160020"/>
            <a:ext cx="13716000" cy="1143000"/>
          </a:xfrm>
        </p:spPr>
        <p:txBody>
          <a:bodyPr anchor="ct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1060645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59327"/>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8007058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24134959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extLst>
      <p:ext uri="{BB962C8B-B14F-4D97-AF65-F5344CB8AC3E}">
        <p14:creationId xmlns:p14="http://schemas.microsoft.com/office/powerpoint/2010/main" val="3535109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lvl1pPr>
              <a:defRPr/>
            </a:lvl1p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4269585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65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CUSTOM-A">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C60A757F-80B7-754A-97D4-B00F69A7469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21968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extLst>
      <p:ext uri="{BB962C8B-B14F-4D97-AF65-F5344CB8AC3E}">
        <p14:creationId xmlns:p14="http://schemas.microsoft.com/office/powerpoint/2010/main" val="41093470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16218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0724350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212326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15880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4243418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437165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3148752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7474063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8541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E029D363-9FBB-1E4D-8A77-7A6F25648EC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37512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8286891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8685095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8265601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ext uri="{BB962C8B-B14F-4D97-AF65-F5344CB8AC3E}">
        <p14:creationId xmlns:p14="http://schemas.microsoft.com/office/powerpoint/2010/main" val="10093716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4" name="直線接點 12"/>
          <p:cNvCxnSpPr>
            <a:cxnSpLocks noChangeShapeType="1"/>
          </p:cNvCxnSpPr>
          <p:nvPr userDrawn="1"/>
        </p:nvCxnSpPr>
        <p:spPr bwMode="auto">
          <a:xfrm>
            <a:off x="480063" y="638178"/>
            <a:ext cx="13713459" cy="0"/>
          </a:xfrm>
          <a:prstGeom prst="line">
            <a:avLst/>
          </a:prstGeom>
          <a:noFill/>
          <a:ln w="9525" algn="ctr">
            <a:solidFill>
              <a:schemeClr val="tx1"/>
            </a:solidFill>
            <a:round/>
            <a:headEnd/>
            <a:tailEnd/>
          </a:ln>
        </p:spPr>
      </p:cxnSp>
      <p:sp>
        <p:nvSpPr>
          <p:cNvPr id="5" name="Rectangle 6"/>
          <p:cNvSpPr>
            <a:spLocks noChangeArrowheads="1"/>
          </p:cNvSpPr>
          <p:nvPr userDrawn="1"/>
        </p:nvSpPr>
        <p:spPr bwMode="black">
          <a:xfrm>
            <a:off x="11638287" y="7972429"/>
            <a:ext cx="2700021" cy="184786"/>
          </a:xfrm>
          <a:prstGeom prst="rect">
            <a:avLst/>
          </a:prstGeom>
          <a:noFill/>
          <a:ln w="9525">
            <a:noFill/>
            <a:miter lim="800000"/>
            <a:headEnd/>
            <a:tailEnd/>
          </a:ln>
        </p:spPr>
        <p:txBody>
          <a:bodyPr lIns="110490" tIns="55246" rIns="110490" bIns="55246"/>
          <a:lstStyle/>
          <a:p>
            <a:pPr algn="r" rtl="0">
              <a:defRPr/>
            </a:pPr>
            <a:r>
              <a:rPr lang="en-US" sz="960" kern="1200" dirty="0">
                <a:solidFill>
                  <a:prstClr val="black"/>
                </a:solidFill>
                <a:latin typeface="微軟正黑體" pitchFamily="34" charset="-120"/>
                <a:ea typeface="微軟正黑體" pitchFamily="34" charset="-120"/>
                <a:cs typeface=""/>
              </a:rPr>
              <a:t>© 2016 IBM Corporation</a:t>
            </a:r>
          </a:p>
        </p:txBody>
      </p:sp>
      <p:sp>
        <p:nvSpPr>
          <p:cNvPr id="15" name="Title 1"/>
          <p:cNvSpPr>
            <a:spLocks noGrp="1"/>
          </p:cNvSpPr>
          <p:nvPr>
            <p:ph type="title"/>
          </p:nvPr>
        </p:nvSpPr>
        <p:spPr>
          <a:xfrm>
            <a:off x="335774" y="745229"/>
            <a:ext cx="13898880" cy="767715"/>
          </a:xfrm>
          <a:prstGeom prst="rect">
            <a:avLst/>
          </a:prstGeom>
        </p:spPr>
        <p:txBody>
          <a:bodyPr/>
          <a:lstStyle>
            <a:lvl1pPr>
              <a:defRPr b="1" i="0" baseline="0">
                <a:solidFill>
                  <a:srgbClr val="9999FF"/>
                </a:solidFill>
                <a:latin typeface="Tahoma" panose="020B0604030504040204" pitchFamily="34" charset="0"/>
              </a:defRPr>
            </a:lvl1pPr>
          </a:lstStyle>
          <a:p>
            <a:endParaRPr lang="en-US" dirty="0"/>
          </a:p>
        </p:txBody>
      </p:sp>
      <p:sp>
        <p:nvSpPr>
          <p:cNvPr id="7" name="Rectangle 5"/>
          <p:cNvSpPr>
            <a:spLocks noGrp="1" noChangeArrowheads="1"/>
          </p:cNvSpPr>
          <p:nvPr>
            <p:ph type="sldNum" sz="quarter" idx="10"/>
          </p:nvPr>
        </p:nvSpPr>
        <p:spPr>
          <a:xfrm>
            <a:off x="292103" y="7926708"/>
            <a:ext cx="586739" cy="220981"/>
          </a:xfrm>
          <a:prstGeom prst="rect">
            <a:avLst/>
          </a:prstGeom>
        </p:spPr>
        <p:txBody>
          <a:bodyPr/>
          <a:lstStyle>
            <a:lvl1pPr>
              <a:defRPr sz="1200" b="0">
                <a:latin typeface="Tahoma" panose="020B0604030504040204" pitchFamily="34" charset="0"/>
              </a:defRPr>
            </a:lvl1pPr>
          </a:lstStyle>
          <a:p>
            <a:pPr>
              <a:defRPr/>
            </a:pPr>
            <a:fld id="{2B418C08-12A8-4E8A-9D83-FFAE2B8C0096}" type="slidenum">
              <a:rPr lang="en-US" altLang="zh-CN" smtClean="0">
                <a:solidFill>
                  <a:prstClr val="black">
                    <a:tint val="75000"/>
                  </a:prstClr>
                </a:solidFill>
              </a:rPr>
              <a:pPr>
                <a:defRPr/>
              </a:pPr>
              <a:t>‹#›</a:t>
            </a:fld>
            <a:endParaRPr lang="en-US" altLang="zh-CN" dirty="0">
              <a:solidFill>
                <a:prstClr val="black">
                  <a:tint val="75000"/>
                </a:prstClr>
              </a:solidFill>
            </a:endParaRPr>
          </a:p>
        </p:txBody>
      </p:sp>
      <p:pic>
        <p:nvPicPr>
          <p:cNvPr id="8" name="Picture 38" descr="blue-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002182" y="87799"/>
            <a:ext cx="1126517" cy="4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990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1"/>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456" b="0" i="0" dirty="0">
              <a:latin typeface="Arial Regular" charset="0"/>
            </a:endParaRPr>
          </a:p>
        </p:txBody>
      </p:sp>
      <p:sp>
        <p:nvSpPr>
          <p:cNvPr id="2" name="Title 1"/>
          <p:cNvSpPr>
            <a:spLocks noGrp="1"/>
          </p:cNvSpPr>
          <p:nvPr>
            <p:ph type="title"/>
          </p:nvPr>
        </p:nvSpPr>
        <p:spPr>
          <a:xfrm>
            <a:off x="457200" y="685801"/>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1"/>
            <a:ext cx="13716000" cy="5257800"/>
          </a:xfrm>
        </p:spPr>
        <p:txBody>
          <a:bodyPr>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defRPr>
            </a:lvl4pPr>
            <a:lvl5pPr>
              <a:defRPr>
                <a:solidFill>
                  <a:schemeClr val="bg2"/>
                </a:solidFill>
                <a:latin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6"/>
            <a:ext cx="566118" cy="228602"/>
          </a:xfrm>
          <a:prstGeom prst="rect">
            <a:avLst/>
          </a:prstGeom>
        </p:spPr>
      </p:pic>
    </p:spTree>
    <p:extLst>
      <p:ext uri="{BB962C8B-B14F-4D97-AF65-F5344CB8AC3E}">
        <p14:creationId xmlns:p14="http://schemas.microsoft.com/office/powerpoint/2010/main" val="8027761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9535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66760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85769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934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C8A3B330-7A70-4245-80FC-62E8120F4C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3410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9288254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857530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14579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29716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605663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8342"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05860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4281180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0040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863800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136286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02-CUSTOM-C">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14FD6488-D04B-DD4F-88C4-F0CC940DAD4B}"/>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880BBE28-38A5-EC4A-9B33-6F0B74F20B9D}"/>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Footer Placeholder 3">
            <a:extLst>
              <a:ext uri="{FF2B5EF4-FFF2-40B4-BE49-F238E27FC236}">
                <a16:creationId xmlns:a16="http://schemas.microsoft.com/office/drawing/2014/main" id="{40EA12F7-B694-9242-90D1-428B17DDC58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457662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95102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428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6615293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1501079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231434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3584448"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bg2"/>
              </a:solidFill>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Tree>
    <p:extLst>
      <p:ext uri="{BB962C8B-B14F-4D97-AF65-F5344CB8AC3E}">
        <p14:creationId xmlns:p14="http://schemas.microsoft.com/office/powerpoint/2010/main" val="35733198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6"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1693132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61"/>
            <a:ext cx="2713350" cy="220570"/>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345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61"/>
            <a:ext cx="2713350" cy="220570"/>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0181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86059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CUSTOM-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7315200" y="411480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7315200" y="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5854EE7-A5D0-8E45-B331-297B9CE4E71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742264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216783999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7"/>
            <a:ext cx="566118" cy="228602"/>
          </a:xfrm>
          <a:prstGeom prst="rect">
            <a:avLst/>
          </a:prstGeom>
        </p:spPr>
      </p:pic>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347732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a:extLst>
              <a:ext uri="{FF2B5EF4-FFF2-40B4-BE49-F238E27FC236}">
                <a16:creationId xmlns:a16="http://schemas.microsoft.com/office/drawing/2014/main" id="{D398DA0B-4F9B-234B-8170-B4347F0BE30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6399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515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03-TOP-WHIT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19AC39A-B1B6-D14D-B798-E5C19DFEEECC}"/>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06137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C73D16B8-7C23-3542-A5A4-8FBEE358A7F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39900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3-TOP-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0B1C3015-F6B7-D747-A4B2-F23E1699BD4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7041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6ACFCB7-FBE1-D642-BAA7-A8506EFA159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447272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E3E9D1F-84DF-7443-AB13-42C93E30005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0901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3-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EE305C7B-4ED3-9648-A7CE-B2AF1566192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19101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251AF25E-6855-254D-9B45-02CDC643F12B}"/>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8DB62CB-1FF6-0940-BCFF-12807BD526B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0204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9849A7C-5D65-D34B-81A7-EED8BC17213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79738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8D92AE3D-756A-6E43-8DA1-9CA515C2699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66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13" name="Straight Connector 12"/>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4050240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D809C3D0-25A1-3746-A06F-7CF75BFDDA8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36786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0897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CUSTOM-A2">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4FDFA7CF-6E22-2243-AF6E-3C917AA426C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76821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CUSTOM-A3">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36576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79819AD9-D42D-C247-90F5-62A22421B06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31576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48F2965E-9833-D241-89DA-31C03C24387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391084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60033BB9-3F61-4C4D-A7AD-FD1D5BA7EC8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34078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C42D8D37-DCE5-4C43-B173-2B922248963B}"/>
              </a:ext>
            </a:extLst>
          </p:cNvPr>
          <p:cNvSpPr txBox="1">
            <a:spLocks/>
          </p:cNvSpPr>
          <p:nvPr userDrawn="1"/>
        </p:nvSpPr>
        <p:spPr>
          <a:xfrm>
            <a:off x="3678865"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Footer Placeholder 3">
            <a:extLst>
              <a:ext uri="{FF2B5EF4-FFF2-40B4-BE49-F238E27FC236}">
                <a16:creationId xmlns:a16="http://schemas.microsoft.com/office/drawing/2014/main" id="{75E74E3C-F208-204D-814F-332241A1AC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55494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CUSTOM-D1">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523EAE65-259D-F448-821F-451E71C3FDE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37023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CUSTOM-D2">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788759C-4822-204E-A3AE-A22CD23960CA}"/>
              </a:ext>
            </a:extLst>
          </p:cNvPr>
          <p:cNvSpPr/>
          <p:nvPr userDrawn="1"/>
        </p:nvSpPr>
        <p:spPr>
          <a:xfrm>
            <a:off x="10972800" y="0"/>
            <a:ext cx="36576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Footer Placeholder 3">
            <a:extLst>
              <a:ext uri="{FF2B5EF4-FFF2-40B4-BE49-F238E27FC236}">
                <a16:creationId xmlns:a16="http://schemas.microsoft.com/office/drawing/2014/main" id="{921B3410-97DA-BA4B-9636-17780F75877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41020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B84960A-D537-684D-B583-5104BCBF021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200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DIVIDER-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BDA8E8F1-15E4-C745-A790-6E8964AC6DD5}"/>
              </a:ext>
            </a:extLst>
          </p:cNvPr>
          <p:cNvSpPr/>
          <p:nvPr userDrawn="1"/>
        </p:nvSpPr>
        <p:spPr>
          <a:xfrm>
            <a:off x="0" y="0"/>
            <a:ext cx="146304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Footer Placeholder 3">
            <a:extLst>
              <a:ext uri="{FF2B5EF4-FFF2-40B4-BE49-F238E27FC236}">
                <a16:creationId xmlns:a16="http://schemas.microsoft.com/office/drawing/2014/main" id="{D5FCD7ED-772E-5A49-9B20-898DA7F559C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95402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Lef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pic>
        <p:nvPicPr>
          <p:cNvPr id="7" name="Picture 7">
            <a:extLst>
              <a:ext uri="{FF2B5EF4-FFF2-40B4-BE49-F238E27FC236}">
                <a16:creationId xmlns:a16="http://schemas.microsoft.com/office/drawing/2014/main" id="{82F79E95-4A28-FE41-AA0A-1893EC706D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8"/>
            <a:ext cx="566118" cy="228601"/>
          </a:xfrm>
          <a:prstGeom prst="rect">
            <a:avLst/>
          </a:prstGeom>
        </p:spPr>
      </p:pic>
      <p:sp>
        <p:nvSpPr>
          <p:cNvPr id="12" name="Footer Placeholder 3">
            <a:extLst>
              <a:ext uri="{FF2B5EF4-FFF2-40B4-BE49-F238E27FC236}">
                <a16:creationId xmlns:a16="http://schemas.microsoft.com/office/drawing/2014/main" id="{A43FF770-91DE-124E-AE07-85DDA166FB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8509318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2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2ED4C076-7DB5-0F47-9A4E-215FDF6C146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47787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8912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508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45973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LEFT-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229F0EC4-96DF-984E-87AC-CD91A9AFEBB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15707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Tahoma" panose="020B0604030504040204" pitchFamily="34" charset="0"/>
              </a:rPr>
              <a:t>   </a:t>
            </a: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8" name="竖排文字占位符 127">
            <a:extLst>
              <a:ext uri="{FF2B5EF4-FFF2-40B4-BE49-F238E27FC236}">
                <a16:creationId xmlns:a16="http://schemas.microsoft.com/office/drawing/2014/main" id="{8D381827-6AE1-A846-871E-CE0205787B78}"/>
              </a:ext>
            </a:extLst>
          </p:cNvPr>
          <p:cNvSpPr>
            <a:spLocks noGrp="1"/>
          </p:cNvSpPr>
          <p:nvPr>
            <p:ph type="body" orient="vert" sz="quarter" idx="10" hasCustomPrompt="1"/>
          </p:nvPr>
        </p:nvSpPr>
        <p:spPr>
          <a:xfrm>
            <a:off x="285214" y="594360"/>
            <a:ext cx="294358" cy="2423160"/>
          </a:xfrm>
          <a:prstGeom prst="rect">
            <a:avLst/>
          </a:prstGeom>
        </p:spPr>
        <p:txBody>
          <a:bodyPr vert="eaVert"/>
          <a:lstStyle>
            <a:lvl1pPr algn="l">
              <a:defRPr sz="1000">
                <a:latin typeface="Tahoma" panose="020B0604030504040204" pitchFamily="34" charset="0"/>
                <a:cs typeface="Tahoma" panose="020B0604030504040204" pitchFamily="34" charset="0"/>
              </a:defRPr>
            </a:lvl1pPr>
            <a:lvl2pPr algn="l">
              <a:defRPr sz="1000"/>
            </a:lvl2pPr>
            <a:lvl3pPr algn="l">
              <a:defRPr sz="1000"/>
            </a:lvl3pPr>
            <a:lvl4pPr algn="l">
              <a:defRPr sz="1000"/>
            </a:lvl4pPr>
            <a:lvl5pPr algn="l">
              <a:defRPr sz="1000"/>
            </a:lvl5pPr>
          </a:lstStyle>
          <a:p>
            <a:pPr lvl="0"/>
            <a:r>
              <a:rPr kumimoji="1" lang="en-US" altLang="zh-CN" dirty="0"/>
              <a:t>Placeholder</a:t>
            </a:r>
            <a:endParaRPr kumimoji="1" lang="zh-CN" altLang="en-US" dirty="0"/>
          </a:p>
        </p:txBody>
      </p:sp>
      <p:sp>
        <p:nvSpPr>
          <p:cNvPr id="130" name="竖排文字占位符 127">
            <a:extLst>
              <a:ext uri="{FF2B5EF4-FFF2-40B4-BE49-F238E27FC236}">
                <a16:creationId xmlns:a16="http://schemas.microsoft.com/office/drawing/2014/main" id="{61F699F8-011D-B243-AEB3-0EA4932B3972}"/>
              </a:ext>
            </a:extLst>
          </p:cNvPr>
          <p:cNvSpPr>
            <a:spLocks noGrp="1"/>
          </p:cNvSpPr>
          <p:nvPr>
            <p:ph type="body" orient="vert" sz="quarter" idx="11" hasCustomPrompt="1"/>
          </p:nvPr>
        </p:nvSpPr>
        <p:spPr>
          <a:xfrm>
            <a:off x="6868442" y="594360"/>
            <a:ext cx="294358" cy="2423160"/>
          </a:xfrm>
          <a:prstGeom prst="rect">
            <a:avLst/>
          </a:prstGeom>
        </p:spPr>
        <p:txBody>
          <a:bodyPr vert="eaVert"/>
          <a:lstStyle>
            <a:lvl1pPr>
              <a:defRPr sz="1000">
                <a:latin typeface="Tahoma" panose="020B0604030504040204" pitchFamily="34" charset="0"/>
                <a:cs typeface="Tahoma" panose="020B0604030504040204" pitchFamily="34" charset="0"/>
              </a:defRPr>
            </a:lvl1pPr>
            <a:lvl2pPr>
              <a:defRPr sz="1000"/>
            </a:lvl2pPr>
            <a:lvl3pPr>
              <a:defRPr sz="1000"/>
            </a:lvl3pPr>
            <a:lvl4pPr>
              <a:defRPr sz="1000"/>
            </a:lvl4pPr>
            <a:lvl5pPr>
              <a:defRPr sz="1000"/>
            </a:lvl5pPr>
          </a:lstStyle>
          <a:p>
            <a:pPr lvl="0"/>
            <a:r>
              <a:rPr kumimoji="1" lang="en-US" altLang="zh-CN" dirty="0"/>
              <a:t>Placeholder</a:t>
            </a:r>
            <a:endParaRPr kumimoji="1" lang="zh-CN" altLang="en-US" dirty="0"/>
          </a:p>
        </p:txBody>
      </p:sp>
      <p:sp>
        <p:nvSpPr>
          <p:cNvPr id="149" name="内容占位符 148">
            <a:extLst>
              <a:ext uri="{FF2B5EF4-FFF2-40B4-BE49-F238E27FC236}">
                <a16:creationId xmlns:a16="http://schemas.microsoft.com/office/drawing/2014/main" id="{72023424-06EA-8A4A-846D-0DF5818CA627}"/>
              </a:ext>
            </a:extLst>
          </p:cNvPr>
          <p:cNvSpPr>
            <a:spLocks noGrp="1"/>
          </p:cNvSpPr>
          <p:nvPr>
            <p:ph sz="quarter" idx="14" hasCustomPrompt="1"/>
          </p:nvPr>
        </p:nvSpPr>
        <p:spPr>
          <a:xfrm>
            <a:off x="517906" y="1280160"/>
            <a:ext cx="837748" cy="319756"/>
          </a:xfrm>
          <a:prstGeom prst="rect">
            <a:avLst/>
          </a:prstGeom>
        </p:spPr>
        <p:txBody>
          <a:bodyPr/>
          <a:lstStyle>
            <a:lvl1pPr algn="ctr">
              <a:lnSpc>
                <a:spcPct val="100000"/>
              </a:lnSpc>
              <a:spcBef>
                <a:spcPts val="0"/>
              </a:spcBef>
              <a:defRPr sz="700" b="0" i="0">
                <a:solidFill>
                  <a:schemeClr val="accent1"/>
                </a:solidFill>
                <a:latin typeface="Tahoma" panose="020B0604030504040204" pitchFamily="34" charset="0"/>
                <a:cs typeface="Tahoma" panose="020B0604030504040204" pitchFamily="34" charset="0"/>
              </a:defRPr>
            </a:lvl1pPr>
          </a:lstStyle>
          <a:p>
            <a:pPr lvl="0"/>
            <a:r>
              <a:rPr kumimoji="1" lang="en-US" altLang="zh-CN" dirty="0"/>
              <a:t>Placeholder</a:t>
            </a:r>
            <a:endParaRPr kumimoji="1" lang="zh-CN" altLang="en-US" dirty="0"/>
          </a:p>
        </p:txBody>
      </p:sp>
      <p:grpSp>
        <p:nvGrpSpPr>
          <p:cNvPr id="125" name="组合 124">
            <a:extLst>
              <a:ext uri="{FF2B5EF4-FFF2-40B4-BE49-F238E27FC236}">
                <a16:creationId xmlns:a16="http://schemas.microsoft.com/office/drawing/2014/main" id="{6A5C2DC3-41EC-BD4A-BE26-4CD80DDCA52E}"/>
              </a:ext>
            </a:extLst>
          </p:cNvPr>
          <p:cNvGrpSpPr/>
          <p:nvPr userDrawn="1"/>
        </p:nvGrpSpPr>
        <p:grpSpPr>
          <a:xfrm>
            <a:off x="627786" y="649111"/>
            <a:ext cx="6085552" cy="6574649"/>
            <a:chOff x="627786" y="649111"/>
            <a:chExt cx="6085552" cy="6574649"/>
          </a:xfrm>
        </p:grpSpPr>
        <p:grpSp>
          <p:nvGrpSpPr>
            <p:cNvPr id="124" name="组合 123">
              <a:extLst>
                <a:ext uri="{FF2B5EF4-FFF2-40B4-BE49-F238E27FC236}">
                  <a16:creationId xmlns:a16="http://schemas.microsoft.com/office/drawing/2014/main" id="{BC5BF561-CC1C-554D-8828-8BAA97E22515}"/>
                </a:ext>
              </a:extLst>
            </p:cNvPr>
            <p:cNvGrpSpPr/>
            <p:nvPr userDrawn="1"/>
          </p:nvGrpSpPr>
          <p:grpSpPr>
            <a:xfrm>
              <a:off x="627786" y="649111"/>
              <a:ext cx="6085552" cy="631049"/>
              <a:chOff x="627786" y="649111"/>
              <a:chExt cx="6085552" cy="631049"/>
            </a:xfrm>
          </p:grpSpPr>
          <p:grpSp>
            <p:nvGrpSpPr>
              <p:cNvPr id="123" name="组合 122">
                <a:extLst>
                  <a:ext uri="{FF2B5EF4-FFF2-40B4-BE49-F238E27FC236}">
                    <a16:creationId xmlns:a16="http://schemas.microsoft.com/office/drawing/2014/main" id="{5A6A03D7-1CAA-214E-97FC-F7EAE79F5623}"/>
                  </a:ext>
                </a:extLst>
              </p:cNvPr>
              <p:cNvGrpSpPr/>
              <p:nvPr userDrawn="1"/>
            </p:nvGrpSpPr>
            <p:grpSpPr>
              <a:xfrm>
                <a:off x="627786" y="649111"/>
                <a:ext cx="631050" cy="631049"/>
                <a:chOff x="1588345" y="652779"/>
                <a:chExt cx="631050" cy="631049"/>
              </a:xfrm>
            </p:grpSpPr>
            <p:sp>
              <p:nvSpPr>
                <p:cNvPr id="121" name="矩形 120">
                  <a:extLst>
                    <a:ext uri="{FF2B5EF4-FFF2-40B4-BE49-F238E27FC236}">
                      <a16:creationId xmlns:a16="http://schemas.microsoft.com/office/drawing/2014/main" id="{06C025C6-CB30-C441-BB3F-57D409BA8F7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122" name="椭圆 121">
                  <a:extLst>
                    <a:ext uri="{FF2B5EF4-FFF2-40B4-BE49-F238E27FC236}">
                      <a16:creationId xmlns:a16="http://schemas.microsoft.com/office/drawing/2014/main" id="{9E013FED-2F4E-C64E-818D-3AC387612ED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1" name="组合 280">
                <a:extLst>
                  <a:ext uri="{FF2B5EF4-FFF2-40B4-BE49-F238E27FC236}">
                    <a16:creationId xmlns:a16="http://schemas.microsoft.com/office/drawing/2014/main" id="{FADDB804-6BDC-8B4A-858C-B9E9FC2EC283}"/>
                  </a:ext>
                </a:extLst>
              </p:cNvPr>
              <p:cNvGrpSpPr/>
              <p:nvPr userDrawn="1"/>
            </p:nvGrpSpPr>
            <p:grpSpPr>
              <a:xfrm>
                <a:off x="1536870" y="649111"/>
                <a:ext cx="631050" cy="631049"/>
                <a:chOff x="1588345" y="652779"/>
                <a:chExt cx="631050" cy="631049"/>
              </a:xfrm>
            </p:grpSpPr>
            <p:sp>
              <p:nvSpPr>
                <p:cNvPr id="282" name="矩形 281">
                  <a:extLst>
                    <a:ext uri="{FF2B5EF4-FFF2-40B4-BE49-F238E27FC236}">
                      <a16:creationId xmlns:a16="http://schemas.microsoft.com/office/drawing/2014/main" id="{B43F1969-D17C-7344-BA51-41F960C8CE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3" name="椭圆 282">
                  <a:extLst>
                    <a:ext uri="{FF2B5EF4-FFF2-40B4-BE49-F238E27FC236}">
                      <a16:creationId xmlns:a16="http://schemas.microsoft.com/office/drawing/2014/main" id="{A0118614-A811-1B48-8324-0409C98EBE9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4" name="组合 283">
                <a:extLst>
                  <a:ext uri="{FF2B5EF4-FFF2-40B4-BE49-F238E27FC236}">
                    <a16:creationId xmlns:a16="http://schemas.microsoft.com/office/drawing/2014/main" id="{60A033C5-713C-9345-90D8-5DC39A87C158}"/>
                  </a:ext>
                </a:extLst>
              </p:cNvPr>
              <p:cNvGrpSpPr/>
              <p:nvPr userDrawn="1"/>
            </p:nvGrpSpPr>
            <p:grpSpPr>
              <a:xfrm>
                <a:off x="2445954" y="649111"/>
                <a:ext cx="631050" cy="631049"/>
                <a:chOff x="1588345" y="652779"/>
                <a:chExt cx="631050" cy="631049"/>
              </a:xfrm>
            </p:grpSpPr>
            <p:sp>
              <p:nvSpPr>
                <p:cNvPr id="285" name="矩形 284">
                  <a:extLst>
                    <a:ext uri="{FF2B5EF4-FFF2-40B4-BE49-F238E27FC236}">
                      <a16:creationId xmlns:a16="http://schemas.microsoft.com/office/drawing/2014/main" id="{1B254235-49FA-4048-96DA-7C437F220BF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6" name="椭圆 285">
                  <a:extLst>
                    <a:ext uri="{FF2B5EF4-FFF2-40B4-BE49-F238E27FC236}">
                      <a16:creationId xmlns:a16="http://schemas.microsoft.com/office/drawing/2014/main" id="{104D4D79-0B8B-DB40-918E-2122A06018B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7" name="组合 286">
                <a:extLst>
                  <a:ext uri="{FF2B5EF4-FFF2-40B4-BE49-F238E27FC236}">
                    <a16:creationId xmlns:a16="http://schemas.microsoft.com/office/drawing/2014/main" id="{E16F7562-E9FA-CF45-8626-CAEA1AE51924}"/>
                  </a:ext>
                </a:extLst>
              </p:cNvPr>
              <p:cNvGrpSpPr/>
              <p:nvPr userDrawn="1"/>
            </p:nvGrpSpPr>
            <p:grpSpPr>
              <a:xfrm>
                <a:off x="3355038" y="649111"/>
                <a:ext cx="631050" cy="631049"/>
                <a:chOff x="1588345" y="652779"/>
                <a:chExt cx="631050" cy="631049"/>
              </a:xfrm>
            </p:grpSpPr>
            <p:sp>
              <p:nvSpPr>
                <p:cNvPr id="288" name="矩形 287">
                  <a:extLst>
                    <a:ext uri="{FF2B5EF4-FFF2-40B4-BE49-F238E27FC236}">
                      <a16:creationId xmlns:a16="http://schemas.microsoft.com/office/drawing/2014/main" id="{9A7F0D1F-1F8E-874B-9332-A7B61324A48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9" name="椭圆 288">
                  <a:extLst>
                    <a:ext uri="{FF2B5EF4-FFF2-40B4-BE49-F238E27FC236}">
                      <a16:creationId xmlns:a16="http://schemas.microsoft.com/office/drawing/2014/main" id="{1C37B987-817B-7544-B17B-82D368A61EF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0" name="组合 289">
                <a:extLst>
                  <a:ext uri="{FF2B5EF4-FFF2-40B4-BE49-F238E27FC236}">
                    <a16:creationId xmlns:a16="http://schemas.microsoft.com/office/drawing/2014/main" id="{09892052-9BED-6845-9289-BC03319F24A5}"/>
                  </a:ext>
                </a:extLst>
              </p:cNvPr>
              <p:cNvGrpSpPr/>
              <p:nvPr userDrawn="1"/>
            </p:nvGrpSpPr>
            <p:grpSpPr>
              <a:xfrm>
                <a:off x="4264122" y="649111"/>
                <a:ext cx="631050" cy="631049"/>
                <a:chOff x="1588345" y="652779"/>
                <a:chExt cx="631050" cy="631049"/>
              </a:xfrm>
            </p:grpSpPr>
            <p:sp>
              <p:nvSpPr>
                <p:cNvPr id="291" name="矩形 290">
                  <a:extLst>
                    <a:ext uri="{FF2B5EF4-FFF2-40B4-BE49-F238E27FC236}">
                      <a16:creationId xmlns:a16="http://schemas.microsoft.com/office/drawing/2014/main" id="{7BED852C-2F4E-5448-A7E3-E9F815F120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2" name="椭圆 291">
                  <a:extLst>
                    <a:ext uri="{FF2B5EF4-FFF2-40B4-BE49-F238E27FC236}">
                      <a16:creationId xmlns:a16="http://schemas.microsoft.com/office/drawing/2014/main" id="{D76D7D08-C0CE-0443-87F7-601638BA306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3" name="组合 292">
                <a:extLst>
                  <a:ext uri="{FF2B5EF4-FFF2-40B4-BE49-F238E27FC236}">
                    <a16:creationId xmlns:a16="http://schemas.microsoft.com/office/drawing/2014/main" id="{298A45EC-0C37-F34B-AFCA-86EB1291FF29}"/>
                  </a:ext>
                </a:extLst>
              </p:cNvPr>
              <p:cNvGrpSpPr/>
              <p:nvPr userDrawn="1"/>
            </p:nvGrpSpPr>
            <p:grpSpPr>
              <a:xfrm>
                <a:off x="5173206" y="649111"/>
                <a:ext cx="631050" cy="631049"/>
                <a:chOff x="1588345" y="652779"/>
                <a:chExt cx="631050" cy="631049"/>
              </a:xfrm>
            </p:grpSpPr>
            <p:sp>
              <p:nvSpPr>
                <p:cNvPr id="294" name="矩形 293">
                  <a:extLst>
                    <a:ext uri="{FF2B5EF4-FFF2-40B4-BE49-F238E27FC236}">
                      <a16:creationId xmlns:a16="http://schemas.microsoft.com/office/drawing/2014/main" id="{612BB006-EA83-1B44-AE9E-9C531402128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5" name="椭圆 294">
                  <a:extLst>
                    <a:ext uri="{FF2B5EF4-FFF2-40B4-BE49-F238E27FC236}">
                      <a16:creationId xmlns:a16="http://schemas.microsoft.com/office/drawing/2014/main" id="{DEC95283-81FD-D449-BB7F-677E8C71451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6" name="组合 295">
                <a:extLst>
                  <a:ext uri="{FF2B5EF4-FFF2-40B4-BE49-F238E27FC236}">
                    <a16:creationId xmlns:a16="http://schemas.microsoft.com/office/drawing/2014/main" id="{413FEA40-72D9-0548-BD2B-F13616AE031C}"/>
                  </a:ext>
                </a:extLst>
              </p:cNvPr>
              <p:cNvGrpSpPr/>
              <p:nvPr userDrawn="1"/>
            </p:nvGrpSpPr>
            <p:grpSpPr>
              <a:xfrm>
                <a:off x="6082288" y="649111"/>
                <a:ext cx="631050" cy="631049"/>
                <a:chOff x="1588345" y="652779"/>
                <a:chExt cx="631050" cy="631049"/>
              </a:xfrm>
            </p:grpSpPr>
            <p:sp>
              <p:nvSpPr>
                <p:cNvPr id="297" name="矩形 296">
                  <a:extLst>
                    <a:ext uri="{FF2B5EF4-FFF2-40B4-BE49-F238E27FC236}">
                      <a16:creationId xmlns:a16="http://schemas.microsoft.com/office/drawing/2014/main" id="{B88A86E1-3BA8-594C-BBED-BB7489B7B6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8" name="椭圆 297">
                  <a:extLst>
                    <a:ext uri="{FF2B5EF4-FFF2-40B4-BE49-F238E27FC236}">
                      <a16:creationId xmlns:a16="http://schemas.microsoft.com/office/drawing/2014/main" id="{47C5C1BC-DD29-C44E-9AF6-F77D721492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21" name="组合 320">
              <a:extLst>
                <a:ext uri="{FF2B5EF4-FFF2-40B4-BE49-F238E27FC236}">
                  <a16:creationId xmlns:a16="http://schemas.microsoft.com/office/drawing/2014/main" id="{7CE9CF8E-CBDE-5543-939A-4234D953E9E3}"/>
                </a:ext>
              </a:extLst>
            </p:cNvPr>
            <p:cNvGrpSpPr/>
            <p:nvPr userDrawn="1"/>
          </p:nvGrpSpPr>
          <p:grpSpPr>
            <a:xfrm>
              <a:off x="627786" y="1639711"/>
              <a:ext cx="6085552" cy="631049"/>
              <a:chOff x="627786" y="649111"/>
              <a:chExt cx="6085552" cy="631049"/>
            </a:xfrm>
          </p:grpSpPr>
          <p:grpSp>
            <p:nvGrpSpPr>
              <p:cNvPr id="322" name="组合 321">
                <a:extLst>
                  <a:ext uri="{FF2B5EF4-FFF2-40B4-BE49-F238E27FC236}">
                    <a16:creationId xmlns:a16="http://schemas.microsoft.com/office/drawing/2014/main" id="{6F983B6C-DBED-B34B-A04E-F7A38B67AC08}"/>
                  </a:ext>
                </a:extLst>
              </p:cNvPr>
              <p:cNvGrpSpPr/>
              <p:nvPr userDrawn="1"/>
            </p:nvGrpSpPr>
            <p:grpSpPr>
              <a:xfrm>
                <a:off x="627786" y="649111"/>
                <a:ext cx="631050" cy="631049"/>
                <a:chOff x="1588345" y="652779"/>
                <a:chExt cx="631050" cy="631049"/>
              </a:xfrm>
            </p:grpSpPr>
            <p:sp>
              <p:nvSpPr>
                <p:cNvPr id="341" name="矩形 340">
                  <a:extLst>
                    <a:ext uri="{FF2B5EF4-FFF2-40B4-BE49-F238E27FC236}">
                      <a16:creationId xmlns:a16="http://schemas.microsoft.com/office/drawing/2014/main" id="{CFCA2F91-618A-4D4D-A0F9-3AF0E171B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2" name="椭圆 341">
                  <a:extLst>
                    <a:ext uri="{FF2B5EF4-FFF2-40B4-BE49-F238E27FC236}">
                      <a16:creationId xmlns:a16="http://schemas.microsoft.com/office/drawing/2014/main" id="{E55E0A8A-EEF5-6341-92B1-D1BFF6D70DA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3" name="组合 322">
                <a:extLst>
                  <a:ext uri="{FF2B5EF4-FFF2-40B4-BE49-F238E27FC236}">
                    <a16:creationId xmlns:a16="http://schemas.microsoft.com/office/drawing/2014/main" id="{B2E2E66F-693A-A94A-815B-FD70660A17DF}"/>
                  </a:ext>
                </a:extLst>
              </p:cNvPr>
              <p:cNvGrpSpPr/>
              <p:nvPr userDrawn="1"/>
            </p:nvGrpSpPr>
            <p:grpSpPr>
              <a:xfrm>
                <a:off x="1536870" y="649111"/>
                <a:ext cx="631050" cy="631049"/>
                <a:chOff x="1588345" y="652779"/>
                <a:chExt cx="631050" cy="631049"/>
              </a:xfrm>
            </p:grpSpPr>
            <p:sp>
              <p:nvSpPr>
                <p:cNvPr id="339" name="矩形 338">
                  <a:extLst>
                    <a:ext uri="{FF2B5EF4-FFF2-40B4-BE49-F238E27FC236}">
                      <a16:creationId xmlns:a16="http://schemas.microsoft.com/office/drawing/2014/main" id="{E7F38C2D-17A8-DA46-B27E-FD0C73C98BD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0" name="椭圆 339">
                  <a:extLst>
                    <a:ext uri="{FF2B5EF4-FFF2-40B4-BE49-F238E27FC236}">
                      <a16:creationId xmlns:a16="http://schemas.microsoft.com/office/drawing/2014/main" id="{8AA7C59B-26D4-1E4E-9107-9695BD1EA0F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4" name="组合 323">
                <a:extLst>
                  <a:ext uri="{FF2B5EF4-FFF2-40B4-BE49-F238E27FC236}">
                    <a16:creationId xmlns:a16="http://schemas.microsoft.com/office/drawing/2014/main" id="{7BDB895E-101C-3F4C-ABDB-1DFAF60A3DAF}"/>
                  </a:ext>
                </a:extLst>
              </p:cNvPr>
              <p:cNvGrpSpPr/>
              <p:nvPr userDrawn="1"/>
            </p:nvGrpSpPr>
            <p:grpSpPr>
              <a:xfrm>
                <a:off x="2445954" y="649111"/>
                <a:ext cx="631050" cy="631049"/>
                <a:chOff x="1588345" y="652779"/>
                <a:chExt cx="631050" cy="631049"/>
              </a:xfrm>
            </p:grpSpPr>
            <p:sp>
              <p:nvSpPr>
                <p:cNvPr id="337" name="矩形 336">
                  <a:extLst>
                    <a:ext uri="{FF2B5EF4-FFF2-40B4-BE49-F238E27FC236}">
                      <a16:creationId xmlns:a16="http://schemas.microsoft.com/office/drawing/2014/main" id="{F7F3AFD8-2C47-654E-B3B5-91095706BA42}"/>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8" name="椭圆 337">
                  <a:extLst>
                    <a:ext uri="{FF2B5EF4-FFF2-40B4-BE49-F238E27FC236}">
                      <a16:creationId xmlns:a16="http://schemas.microsoft.com/office/drawing/2014/main" id="{A04286BC-DA12-6948-95DC-B524F29742A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5" name="组合 324">
                <a:extLst>
                  <a:ext uri="{FF2B5EF4-FFF2-40B4-BE49-F238E27FC236}">
                    <a16:creationId xmlns:a16="http://schemas.microsoft.com/office/drawing/2014/main" id="{2C518D97-8653-5B43-854C-BBFC61938CA7}"/>
                  </a:ext>
                </a:extLst>
              </p:cNvPr>
              <p:cNvGrpSpPr/>
              <p:nvPr userDrawn="1"/>
            </p:nvGrpSpPr>
            <p:grpSpPr>
              <a:xfrm>
                <a:off x="3355038" y="649111"/>
                <a:ext cx="631050" cy="631049"/>
                <a:chOff x="1588345" y="652779"/>
                <a:chExt cx="631050" cy="631049"/>
              </a:xfrm>
            </p:grpSpPr>
            <p:sp>
              <p:nvSpPr>
                <p:cNvPr id="335" name="矩形 334">
                  <a:extLst>
                    <a:ext uri="{FF2B5EF4-FFF2-40B4-BE49-F238E27FC236}">
                      <a16:creationId xmlns:a16="http://schemas.microsoft.com/office/drawing/2014/main" id="{D2970F26-AFF8-A243-81FA-C9D728BD26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6" name="椭圆 335">
                  <a:extLst>
                    <a:ext uri="{FF2B5EF4-FFF2-40B4-BE49-F238E27FC236}">
                      <a16:creationId xmlns:a16="http://schemas.microsoft.com/office/drawing/2014/main" id="{6D8F3B7F-3641-AC45-9AD9-39782114C44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6" name="组合 325">
                <a:extLst>
                  <a:ext uri="{FF2B5EF4-FFF2-40B4-BE49-F238E27FC236}">
                    <a16:creationId xmlns:a16="http://schemas.microsoft.com/office/drawing/2014/main" id="{6D31BAC2-C0C3-DF4E-A88D-2218D7C3CD4E}"/>
                  </a:ext>
                </a:extLst>
              </p:cNvPr>
              <p:cNvGrpSpPr/>
              <p:nvPr userDrawn="1"/>
            </p:nvGrpSpPr>
            <p:grpSpPr>
              <a:xfrm>
                <a:off x="4264122" y="649111"/>
                <a:ext cx="631050" cy="631049"/>
                <a:chOff x="1588345" y="652779"/>
                <a:chExt cx="631050" cy="631049"/>
              </a:xfrm>
            </p:grpSpPr>
            <p:sp>
              <p:nvSpPr>
                <p:cNvPr id="333" name="矩形 332">
                  <a:extLst>
                    <a:ext uri="{FF2B5EF4-FFF2-40B4-BE49-F238E27FC236}">
                      <a16:creationId xmlns:a16="http://schemas.microsoft.com/office/drawing/2014/main" id="{031521C6-5370-074A-A46C-BFA65CEE5F9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4" name="椭圆 333">
                  <a:extLst>
                    <a:ext uri="{FF2B5EF4-FFF2-40B4-BE49-F238E27FC236}">
                      <a16:creationId xmlns:a16="http://schemas.microsoft.com/office/drawing/2014/main" id="{8FB840A4-7865-5E43-A26E-9D5E4467171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7" name="组合 326">
                <a:extLst>
                  <a:ext uri="{FF2B5EF4-FFF2-40B4-BE49-F238E27FC236}">
                    <a16:creationId xmlns:a16="http://schemas.microsoft.com/office/drawing/2014/main" id="{D66A5AB1-F6BD-D54F-A6F5-CF5D9F69F7F3}"/>
                  </a:ext>
                </a:extLst>
              </p:cNvPr>
              <p:cNvGrpSpPr/>
              <p:nvPr userDrawn="1"/>
            </p:nvGrpSpPr>
            <p:grpSpPr>
              <a:xfrm>
                <a:off x="5173206" y="649111"/>
                <a:ext cx="631050" cy="631049"/>
                <a:chOff x="1588345" y="652779"/>
                <a:chExt cx="631050" cy="631049"/>
              </a:xfrm>
            </p:grpSpPr>
            <p:sp>
              <p:nvSpPr>
                <p:cNvPr id="331" name="矩形 330">
                  <a:extLst>
                    <a:ext uri="{FF2B5EF4-FFF2-40B4-BE49-F238E27FC236}">
                      <a16:creationId xmlns:a16="http://schemas.microsoft.com/office/drawing/2014/main" id="{78F3D02D-4AB8-AC49-9D80-18CBF1B2E90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2" name="椭圆 331">
                  <a:extLst>
                    <a:ext uri="{FF2B5EF4-FFF2-40B4-BE49-F238E27FC236}">
                      <a16:creationId xmlns:a16="http://schemas.microsoft.com/office/drawing/2014/main" id="{18B87812-2C8F-2047-86E1-36CA7AC9544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8" name="组合 327">
                <a:extLst>
                  <a:ext uri="{FF2B5EF4-FFF2-40B4-BE49-F238E27FC236}">
                    <a16:creationId xmlns:a16="http://schemas.microsoft.com/office/drawing/2014/main" id="{AB517C22-E36A-FB46-8E5B-776F2F8028B1}"/>
                  </a:ext>
                </a:extLst>
              </p:cNvPr>
              <p:cNvGrpSpPr/>
              <p:nvPr userDrawn="1"/>
            </p:nvGrpSpPr>
            <p:grpSpPr>
              <a:xfrm>
                <a:off x="6082288" y="649111"/>
                <a:ext cx="631050" cy="631049"/>
                <a:chOff x="1588345" y="652779"/>
                <a:chExt cx="631050" cy="631049"/>
              </a:xfrm>
            </p:grpSpPr>
            <p:sp>
              <p:nvSpPr>
                <p:cNvPr id="329" name="矩形 328">
                  <a:extLst>
                    <a:ext uri="{FF2B5EF4-FFF2-40B4-BE49-F238E27FC236}">
                      <a16:creationId xmlns:a16="http://schemas.microsoft.com/office/drawing/2014/main" id="{807FBFB5-6ECE-C64F-BC94-5040678DA32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0" name="椭圆 329">
                  <a:extLst>
                    <a:ext uri="{FF2B5EF4-FFF2-40B4-BE49-F238E27FC236}">
                      <a16:creationId xmlns:a16="http://schemas.microsoft.com/office/drawing/2014/main" id="{37FC8A2A-3885-F541-8E1F-F88C3D8555E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43" name="组合 342">
              <a:extLst>
                <a:ext uri="{FF2B5EF4-FFF2-40B4-BE49-F238E27FC236}">
                  <a16:creationId xmlns:a16="http://schemas.microsoft.com/office/drawing/2014/main" id="{3B29EEF5-904C-EF40-B756-8009C86241B5}"/>
                </a:ext>
              </a:extLst>
            </p:cNvPr>
            <p:cNvGrpSpPr/>
            <p:nvPr userDrawn="1"/>
          </p:nvGrpSpPr>
          <p:grpSpPr>
            <a:xfrm>
              <a:off x="627786" y="2630311"/>
              <a:ext cx="6085552" cy="631049"/>
              <a:chOff x="627786" y="649111"/>
              <a:chExt cx="6085552" cy="631049"/>
            </a:xfrm>
          </p:grpSpPr>
          <p:grpSp>
            <p:nvGrpSpPr>
              <p:cNvPr id="344" name="组合 343">
                <a:extLst>
                  <a:ext uri="{FF2B5EF4-FFF2-40B4-BE49-F238E27FC236}">
                    <a16:creationId xmlns:a16="http://schemas.microsoft.com/office/drawing/2014/main" id="{9E6E9626-5AA8-744C-81F6-AB8B11369322}"/>
                  </a:ext>
                </a:extLst>
              </p:cNvPr>
              <p:cNvGrpSpPr/>
              <p:nvPr userDrawn="1"/>
            </p:nvGrpSpPr>
            <p:grpSpPr>
              <a:xfrm>
                <a:off x="627786" y="649111"/>
                <a:ext cx="631050" cy="631049"/>
                <a:chOff x="1588345" y="652779"/>
                <a:chExt cx="631050" cy="631049"/>
              </a:xfrm>
            </p:grpSpPr>
            <p:sp>
              <p:nvSpPr>
                <p:cNvPr id="363" name="矩形 362">
                  <a:extLst>
                    <a:ext uri="{FF2B5EF4-FFF2-40B4-BE49-F238E27FC236}">
                      <a16:creationId xmlns:a16="http://schemas.microsoft.com/office/drawing/2014/main" id="{9AE2C479-C1C5-D847-8005-FDF831A9B186}"/>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4" name="椭圆 363">
                  <a:extLst>
                    <a:ext uri="{FF2B5EF4-FFF2-40B4-BE49-F238E27FC236}">
                      <a16:creationId xmlns:a16="http://schemas.microsoft.com/office/drawing/2014/main" id="{643C7351-B059-094C-8C8F-F319A9894A0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5" name="组合 344">
                <a:extLst>
                  <a:ext uri="{FF2B5EF4-FFF2-40B4-BE49-F238E27FC236}">
                    <a16:creationId xmlns:a16="http://schemas.microsoft.com/office/drawing/2014/main" id="{B4179396-388C-7541-896A-5B90B0560AA0}"/>
                  </a:ext>
                </a:extLst>
              </p:cNvPr>
              <p:cNvGrpSpPr/>
              <p:nvPr userDrawn="1"/>
            </p:nvGrpSpPr>
            <p:grpSpPr>
              <a:xfrm>
                <a:off x="1536870" y="649111"/>
                <a:ext cx="631050" cy="631049"/>
                <a:chOff x="1588345" y="652779"/>
                <a:chExt cx="631050" cy="631049"/>
              </a:xfrm>
            </p:grpSpPr>
            <p:sp>
              <p:nvSpPr>
                <p:cNvPr id="361" name="矩形 360">
                  <a:extLst>
                    <a:ext uri="{FF2B5EF4-FFF2-40B4-BE49-F238E27FC236}">
                      <a16:creationId xmlns:a16="http://schemas.microsoft.com/office/drawing/2014/main" id="{32E54348-FD62-0843-BF67-D4C76ADEE73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2" name="椭圆 361">
                  <a:extLst>
                    <a:ext uri="{FF2B5EF4-FFF2-40B4-BE49-F238E27FC236}">
                      <a16:creationId xmlns:a16="http://schemas.microsoft.com/office/drawing/2014/main" id="{D0D32464-181B-3742-98AD-1A4C9A714FF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6" name="组合 345">
                <a:extLst>
                  <a:ext uri="{FF2B5EF4-FFF2-40B4-BE49-F238E27FC236}">
                    <a16:creationId xmlns:a16="http://schemas.microsoft.com/office/drawing/2014/main" id="{54B95A7D-A745-5C44-BFE9-B6A8CF296C4C}"/>
                  </a:ext>
                </a:extLst>
              </p:cNvPr>
              <p:cNvGrpSpPr/>
              <p:nvPr userDrawn="1"/>
            </p:nvGrpSpPr>
            <p:grpSpPr>
              <a:xfrm>
                <a:off x="2445954" y="649111"/>
                <a:ext cx="631050" cy="631049"/>
                <a:chOff x="1588345" y="652779"/>
                <a:chExt cx="631050" cy="631049"/>
              </a:xfrm>
            </p:grpSpPr>
            <p:sp>
              <p:nvSpPr>
                <p:cNvPr id="359" name="矩形 358">
                  <a:extLst>
                    <a:ext uri="{FF2B5EF4-FFF2-40B4-BE49-F238E27FC236}">
                      <a16:creationId xmlns:a16="http://schemas.microsoft.com/office/drawing/2014/main" id="{98B9221F-0445-3D44-9A85-99715B8B5DB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0" name="椭圆 359">
                  <a:extLst>
                    <a:ext uri="{FF2B5EF4-FFF2-40B4-BE49-F238E27FC236}">
                      <a16:creationId xmlns:a16="http://schemas.microsoft.com/office/drawing/2014/main" id="{7ECF0503-083F-2342-98C1-588DA6C4418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7" name="组合 346">
                <a:extLst>
                  <a:ext uri="{FF2B5EF4-FFF2-40B4-BE49-F238E27FC236}">
                    <a16:creationId xmlns:a16="http://schemas.microsoft.com/office/drawing/2014/main" id="{1FAC4165-BEA3-7343-B033-AEAC1D213586}"/>
                  </a:ext>
                </a:extLst>
              </p:cNvPr>
              <p:cNvGrpSpPr/>
              <p:nvPr userDrawn="1"/>
            </p:nvGrpSpPr>
            <p:grpSpPr>
              <a:xfrm>
                <a:off x="3355038" y="649111"/>
                <a:ext cx="631050" cy="631049"/>
                <a:chOff x="1588345" y="652779"/>
                <a:chExt cx="631050" cy="631049"/>
              </a:xfrm>
            </p:grpSpPr>
            <p:sp>
              <p:nvSpPr>
                <p:cNvPr id="357" name="矩形 356">
                  <a:extLst>
                    <a:ext uri="{FF2B5EF4-FFF2-40B4-BE49-F238E27FC236}">
                      <a16:creationId xmlns:a16="http://schemas.microsoft.com/office/drawing/2014/main" id="{3CFCE5BF-2CEC-554E-9686-C285D3CB8B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8" name="椭圆 357">
                  <a:extLst>
                    <a:ext uri="{FF2B5EF4-FFF2-40B4-BE49-F238E27FC236}">
                      <a16:creationId xmlns:a16="http://schemas.microsoft.com/office/drawing/2014/main" id="{69C90E56-C812-8F4D-ADA5-548455850AF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8" name="组合 347">
                <a:extLst>
                  <a:ext uri="{FF2B5EF4-FFF2-40B4-BE49-F238E27FC236}">
                    <a16:creationId xmlns:a16="http://schemas.microsoft.com/office/drawing/2014/main" id="{096D9C76-C3BA-7C43-A3FA-A08FEA014813}"/>
                  </a:ext>
                </a:extLst>
              </p:cNvPr>
              <p:cNvGrpSpPr/>
              <p:nvPr userDrawn="1"/>
            </p:nvGrpSpPr>
            <p:grpSpPr>
              <a:xfrm>
                <a:off x="4264122" y="649111"/>
                <a:ext cx="631050" cy="631049"/>
                <a:chOff x="1588345" y="652779"/>
                <a:chExt cx="631050" cy="631049"/>
              </a:xfrm>
            </p:grpSpPr>
            <p:sp>
              <p:nvSpPr>
                <p:cNvPr id="355" name="矩形 354">
                  <a:extLst>
                    <a:ext uri="{FF2B5EF4-FFF2-40B4-BE49-F238E27FC236}">
                      <a16:creationId xmlns:a16="http://schemas.microsoft.com/office/drawing/2014/main" id="{46951655-AA2B-2440-BBE5-DB404AD0053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6" name="椭圆 355">
                  <a:extLst>
                    <a:ext uri="{FF2B5EF4-FFF2-40B4-BE49-F238E27FC236}">
                      <a16:creationId xmlns:a16="http://schemas.microsoft.com/office/drawing/2014/main" id="{250A65C5-B033-5B48-AEA7-E2B527A81E9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9" name="组合 348">
                <a:extLst>
                  <a:ext uri="{FF2B5EF4-FFF2-40B4-BE49-F238E27FC236}">
                    <a16:creationId xmlns:a16="http://schemas.microsoft.com/office/drawing/2014/main" id="{FE9ACD12-7EB8-9A45-9E89-6CE82C89EA4A}"/>
                  </a:ext>
                </a:extLst>
              </p:cNvPr>
              <p:cNvGrpSpPr/>
              <p:nvPr userDrawn="1"/>
            </p:nvGrpSpPr>
            <p:grpSpPr>
              <a:xfrm>
                <a:off x="5173206" y="649111"/>
                <a:ext cx="631050" cy="631049"/>
                <a:chOff x="1588345" y="652779"/>
                <a:chExt cx="631050" cy="631049"/>
              </a:xfrm>
            </p:grpSpPr>
            <p:sp>
              <p:nvSpPr>
                <p:cNvPr id="353" name="矩形 352">
                  <a:extLst>
                    <a:ext uri="{FF2B5EF4-FFF2-40B4-BE49-F238E27FC236}">
                      <a16:creationId xmlns:a16="http://schemas.microsoft.com/office/drawing/2014/main" id="{11BB4477-C8B9-6D4C-8D68-87CFA1303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4" name="椭圆 353">
                  <a:extLst>
                    <a:ext uri="{FF2B5EF4-FFF2-40B4-BE49-F238E27FC236}">
                      <a16:creationId xmlns:a16="http://schemas.microsoft.com/office/drawing/2014/main" id="{32BA7555-42C9-2F4A-96B6-6134B19F095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50" name="组合 349">
                <a:extLst>
                  <a:ext uri="{FF2B5EF4-FFF2-40B4-BE49-F238E27FC236}">
                    <a16:creationId xmlns:a16="http://schemas.microsoft.com/office/drawing/2014/main" id="{2DF8F470-FE43-7147-8C70-5A741881C0FE}"/>
                  </a:ext>
                </a:extLst>
              </p:cNvPr>
              <p:cNvGrpSpPr/>
              <p:nvPr userDrawn="1"/>
            </p:nvGrpSpPr>
            <p:grpSpPr>
              <a:xfrm>
                <a:off x="6082288" y="649111"/>
                <a:ext cx="631050" cy="631049"/>
                <a:chOff x="1588345" y="652779"/>
                <a:chExt cx="631050" cy="631049"/>
              </a:xfrm>
            </p:grpSpPr>
            <p:sp>
              <p:nvSpPr>
                <p:cNvPr id="351" name="矩形 350">
                  <a:extLst>
                    <a:ext uri="{FF2B5EF4-FFF2-40B4-BE49-F238E27FC236}">
                      <a16:creationId xmlns:a16="http://schemas.microsoft.com/office/drawing/2014/main" id="{187526B5-72F9-8246-91B4-7C55389FD1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2" name="椭圆 351">
                  <a:extLst>
                    <a:ext uri="{FF2B5EF4-FFF2-40B4-BE49-F238E27FC236}">
                      <a16:creationId xmlns:a16="http://schemas.microsoft.com/office/drawing/2014/main" id="{3A851389-67A2-AA43-8ECF-6C9FA00BF9C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65" name="组合 364">
              <a:extLst>
                <a:ext uri="{FF2B5EF4-FFF2-40B4-BE49-F238E27FC236}">
                  <a16:creationId xmlns:a16="http://schemas.microsoft.com/office/drawing/2014/main" id="{20091BAB-811B-A54B-A01B-85C0063914C0}"/>
                </a:ext>
              </a:extLst>
            </p:cNvPr>
            <p:cNvGrpSpPr/>
            <p:nvPr userDrawn="1"/>
          </p:nvGrpSpPr>
          <p:grpSpPr>
            <a:xfrm>
              <a:off x="627786" y="3620911"/>
              <a:ext cx="6085552" cy="631049"/>
              <a:chOff x="627786" y="649111"/>
              <a:chExt cx="6085552" cy="631049"/>
            </a:xfrm>
          </p:grpSpPr>
          <p:grpSp>
            <p:nvGrpSpPr>
              <p:cNvPr id="366" name="组合 365">
                <a:extLst>
                  <a:ext uri="{FF2B5EF4-FFF2-40B4-BE49-F238E27FC236}">
                    <a16:creationId xmlns:a16="http://schemas.microsoft.com/office/drawing/2014/main" id="{67C74EE7-AD7A-C144-BEC4-65BB0D9DCCAD}"/>
                  </a:ext>
                </a:extLst>
              </p:cNvPr>
              <p:cNvGrpSpPr/>
              <p:nvPr userDrawn="1"/>
            </p:nvGrpSpPr>
            <p:grpSpPr>
              <a:xfrm>
                <a:off x="627786" y="649111"/>
                <a:ext cx="631050" cy="631049"/>
                <a:chOff x="1588345" y="652779"/>
                <a:chExt cx="631050" cy="631049"/>
              </a:xfrm>
            </p:grpSpPr>
            <p:sp>
              <p:nvSpPr>
                <p:cNvPr id="385" name="矩形 384">
                  <a:extLst>
                    <a:ext uri="{FF2B5EF4-FFF2-40B4-BE49-F238E27FC236}">
                      <a16:creationId xmlns:a16="http://schemas.microsoft.com/office/drawing/2014/main" id="{39DBCFF5-9772-A344-B9E8-EB8BED6E143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6" name="椭圆 385">
                  <a:extLst>
                    <a:ext uri="{FF2B5EF4-FFF2-40B4-BE49-F238E27FC236}">
                      <a16:creationId xmlns:a16="http://schemas.microsoft.com/office/drawing/2014/main" id="{280689D1-2952-6645-8689-0109F633D5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7" name="组合 366">
                <a:extLst>
                  <a:ext uri="{FF2B5EF4-FFF2-40B4-BE49-F238E27FC236}">
                    <a16:creationId xmlns:a16="http://schemas.microsoft.com/office/drawing/2014/main" id="{E526447D-7B9E-4545-B789-24838D92AEA8}"/>
                  </a:ext>
                </a:extLst>
              </p:cNvPr>
              <p:cNvGrpSpPr/>
              <p:nvPr userDrawn="1"/>
            </p:nvGrpSpPr>
            <p:grpSpPr>
              <a:xfrm>
                <a:off x="1536870" y="649111"/>
                <a:ext cx="631050" cy="631049"/>
                <a:chOff x="1588345" y="652779"/>
                <a:chExt cx="631050" cy="631049"/>
              </a:xfrm>
            </p:grpSpPr>
            <p:sp>
              <p:nvSpPr>
                <p:cNvPr id="383" name="矩形 382">
                  <a:extLst>
                    <a:ext uri="{FF2B5EF4-FFF2-40B4-BE49-F238E27FC236}">
                      <a16:creationId xmlns:a16="http://schemas.microsoft.com/office/drawing/2014/main" id="{A71B7C6C-8296-FC44-8AD9-B7BDEBA24CE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4" name="椭圆 383">
                  <a:extLst>
                    <a:ext uri="{FF2B5EF4-FFF2-40B4-BE49-F238E27FC236}">
                      <a16:creationId xmlns:a16="http://schemas.microsoft.com/office/drawing/2014/main" id="{25C55098-D98D-1D4A-9F56-6F6411112EC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8" name="组合 367">
                <a:extLst>
                  <a:ext uri="{FF2B5EF4-FFF2-40B4-BE49-F238E27FC236}">
                    <a16:creationId xmlns:a16="http://schemas.microsoft.com/office/drawing/2014/main" id="{9F5981AF-2D07-C245-8543-650F55F72B1D}"/>
                  </a:ext>
                </a:extLst>
              </p:cNvPr>
              <p:cNvGrpSpPr/>
              <p:nvPr userDrawn="1"/>
            </p:nvGrpSpPr>
            <p:grpSpPr>
              <a:xfrm>
                <a:off x="2445954" y="649111"/>
                <a:ext cx="631050" cy="631049"/>
                <a:chOff x="1588345" y="652779"/>
                <a:chExt cx="631050" cy="631049"/>
              </a:xfrm>
            </p:grpSpPr>
            <p:sp>
              <p:nvSpPr>
                <p:cNvPr id="381" name="矩形 380">
                  <a:extLst>
                    <a:ext uri="{FF2B5EF4-FFF2-40B4-BE49-F238E27FC236}">
                      <a16:creationId xmlns:a16="http://schemas.microsoft.com/office/drawing/2014/main" id="{54EEE80F-ACE7-324F-9063-ECA1B84B180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2" name="椭圆 381">
                  <a:extLst>
                    <a:ext uri="{FF2B5EF4-FFF2-40B4-BE49-F238E27FC236}">
                      <a16:creationId xmlns:a16="http://schemas.microsoft.com/office/drawing/2014/main" id="{034374F0-438E-FD45-BA88-8CBDB1D25C0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9" name="组合 368">
                <a:extLst>
                  <a:ext uri="{FF2B5EF4-FFF2-40B4-BE49-F238E27FC236}">
                    <a16:creationId xmlns:a16="http://schemas.microsoft.com/office/drawing/2014/main" id="{70AF4A3F-63AD-2A4A-9350-86E51A675EF2}"/>
                  </a:ext>
                </a:extLst>
              </p:cNvPr>
              <p:cNvGrpSpPr/>
              <p:nvPr userDrawn="1"/>
            </p:nvGrpSpPr>
            <p:grpSpPr>
              <a:xfrm>
                <a:off x="3355038" y="649111"/>
                <a:ext cx="631050" cy="631049"/>
                <a:chOff x="1588345" y="652779"/>
                <a:chExt cx="631050" cy="631049"/>
              </a:xfrm>
            </p:grpSpPr>
            <p:sp>
              <p:nvSpPr>
                <p:cNvPr id="379" name="矩形 378">
                  <a:extLst>
                    <a:ext uri="{FF2B5EF4-FFF2-40B4-BE49-F238E27FC236}">
                      <a16:creationId xmlns:a16="http://schemas.microsoft.com/office/drawing/2014/main" id="{5A64959E-5691-4F4A-A11D-9C44A3EDBB3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0" name="椭圆 379">
                  <a:extLst>
                    <a:ext uri="{FF2B5EF4-FFF2-40B4-BE49-F238E27FC236}">
                      <a16:creationId xmlns:a16="http://schemas.microsoft.com/office/drawing/2014/main" id="{E0D90AA1-EECB-DC43-B289-45E7394D81B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0" name="组合 369">
                <a:extLst>
                  <a:ext uri="{FF2B5EF4-FFF2-40B4-BE49-F238E27FC236}">
                    <a16:creationId xmlns:a16="http://schemas.microsoft.com/office/drawing/2014/main" id="{3BDFA842-05DB-B14C-9D5A-800607D93EDB}"/>
                  </a:ext>
                </a:extLst>
              </p:cNvPr>
              <p:cNvGrpSpPr/>
              <p:nvPr userDrawn="1"/>
            </p:nvGrpSpPr>
            <p:grpSpPr>
              <a:xfrm>
                <a:off x="4264122" y="649111"/>
                <a:ext cx="631050" cy="631049"/>
                <a:chOff x="1588345" y="652779"/>
                <a:chExt cx="631050" cy="631049"/>
              </a:xfrm>
            </p:grpSpPr>
            <p:sp>
              <p:nvSpPr>
                <p:cNvPr id="377" name="矩形 376">
                  <a:extLst>
                    <a:ext uri="{FF2B5EF4-FFF2-40B4-BE49-F238E27FC236}">
                      <a16:creationId xmlns:a16="http://schemas.microsoft.com/office/drawing/2014/main" id="{5A34133C-483C-FB42-B510-A336286E7A6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8" name="椭圆 377">
                  <a:extLst>
                    <a:ext uri="{FF2B5EF4-FFF2-40B4-BE49-F238E27FC236}">
                      <a16:creationId xmlns:a16="http://schemas.microsoft.com/office/drawing/2014/main" id="{49065A15-648E-8941-A1B2-C49D5141210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1" name="组合 370">
                <a:extLst>
                  <a:ext uri="{FF2B5EF4-FFF2-40B4-BE49-F238E27FC236}">
                    <a16:creationId xmlns:a16="http://schemas.microsoft.com/office/drawing/2014/main" id="{FE27F61E-EE27-6F4A-99D5-AE199681F54B}"/>
                  </a:ext>
                </a:extLst>
              </p:cNvPr>
              <p:cNvGrpSpPr/>
              <p:nvPr userDrawn="1"/>
            </p:nvGrpSpPr>
            <p:grpSpPr>
              <a:xfrm>
                <a:off x="5173206" y="649111"/>
                <a:ext cx="631050" cy="631049"/>
                <a:chOff x="1588345" y="652779"/>
                <a:chExt cx="631050" cy="631049"/>
              </a:xfrm>
            </p:grpSpPr>
            <p:sp>
              <p:nvSpPr>
                <p:cNvPr id="375" name="矩形 374">
                  <a:extLst>
                    <a:ext uri="{FF2B5EF4-FFF2-40B4-BE49-F238E27FC236}">
                      <a16:creationId xmlns:a16="http://schemas.microsoft.com/office/drawing/2014/main" id="{355DF544-B076-9D43-8DE9-FC023639AF6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6" name="椭圆 375">
                  <a:extLst>
                    <a:ext uri="{FF2B5EF4-FFF2-40B4-BE49-F238E27FC236}">
                      <a16:creationId xmlns:a16="http://schemas.microsoft.com/office/drawing/2014/main" id="{8AA3B99A-85DE-8B46-AACB-365D1D008F6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2" name="组合 371">
                <a:extLst>
                  <a:ext uri="{FF2B5EF4-FFF2-40B4-BE49-F238E27FC236}">
                    <a16:creationId xmlns:a16="http://schemas.microsoft.com/office/drawing/2014/main" id="{5731AC27-4331-474B-890A-1198FE6A3C00}"/>
                  </a:ext>
                </a:extLst>
              </p:cNvPr>
              <p:cNvGrpSpPr/>
              <p:nvPr userDrawn="1"/>
            </p:nvGrpSpPr>
            <p:grpSpPr>
              <a:xfrm>
                <a:off x="6082288" y="649111"/>
                <a:ext cx="631050" cy="631049"/>
                <a:chOff x="1588345" y="652779"/>
                <a:chExt cx="631050" cy="631049"/>
              </a:xfrm>
            </p:grpSpPr>
            <p:sp>
              <p:nvSpPr>
                <p:cNvPr id="373" name="矩形 372">
                  <a:extLst>
                    <a:ext uri="{FF2B5EF4-FFF2-40B4-BE49-F238E27FC236}">
                      <a16:creationId xmlns:a16="http://schemas.microsoft.com/office/drawing/2014/main" id="{14EDDC96-DB99-9147-81D4-A70A17EEEC4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4" name="椭圆 373">
                  <a:extLst>
                    <a:ext uri="{FF2B5EF4-FFF2-40B4-BE49-F238E27FC236}">
                      <a16:creationId xmlns:a16="http://schemas.microsoft.com/office/drawing/2014/main" id="{295BBAEB-FE18-804F-ADE1-43FA4C28D1D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44" name="组合 443">
              <a:extLst>
                <a:ext uri="{FF2B5EF4-FFF2-40B4-BE49-F238E27FC236}">
                  <a16:creationId xmlns:a16="http://schemas.microsoft.com/office/drawing/2014/main" id="{91C8744E-2EC3-A643-B1EF-FF7992EE2A0C}"/>
                </a:ext>
              </a:extLst>
            </p:cNvPr>
            <p:cNvGrpSpPr/>
            <p:nvPr userDrawn="1"/>
          </p:nvGrpSpPr>
          <p:grpSpPr>
            <a:xfrm>
              <a:off x="627786" y="4611511"/>
              <a:ext cx="6085552" cy="631049"/>
              <a:chOff x="627786" y="649111"/>
              <a:chExt cx="6085552" cy="631049"/>
            </a:xfrm>
          </p:grpSpPr>
          <p:grpSp>
            <p:nvGrpSpPr>
              <p:cNvPr id="445" name="组合 444">
                <a:extLst>
                  <a:ext uri="{FF2B5EF4-FFF2-40B4-BE49-F238E27FC236}">
                    <a16:creationId xmlns:a16="http://schemas.microsoft.com/office/drawing/2014/main" id="{819939C5-9CDB-564B-9D18-3FF62E946F3E}"/>
                  </a:ext>
                </a:extLst>
              </p:cNvPr>
              <p:cNvGrpSpPr/>
              <p:nvPr userDrawn="1"/>
            </p:nvGrpSpPr>
            <p:grpSpPr>
              <a:xfrm>
                <a:off x="627786" y="649111"/>
                <a:ext cx="631050" cy="631049"/>
                <a:chOff x="1588345" y="652779"/>
                <a:chExt cx="631050" cy="631049"/>
              </a:xfrm>
            </p:grpSpPr>
            <p:sp>
              <p:nvSpPr>
                <p:cNvPr id="464" name="矩形 463">
                  <a:extLst>
                    <a:ext uri="{FF2B5EF4-FFF2-40B4-BE49-F238E27FC236}">
                      <a16:creationId xmlns:a16="http://schemas.microsoft.com/office/drawing/2014/main" id="{D7EA26F0-0375-C644-867C-5D61A5E584B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5" name="椭圆 464">
                  <a:extLst>
                    <a:ext uri="{FF2B5EF4-FFF2-40B4-BE49-F238E27FC236}">
                      <a16:creationId xmlns:a16="http://schemas.microsoft.com/office/drawing/2014/main" id="{F89C02CC-7FB5-B147-843B-DD085B09A0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6" name="组合 445">
                <a:extLst>
                  <a:ext uri="{FF2B5EF4-FFF2-40B4-BE49-F238E27FC236}">
                    <a16:creationId xmlns:a16="http://schemas.microsoft.com/office/drawing/2014/main" id="{054522CA-948C-1B46-9692-2BB6DA8550A3}"/>
                  </a:ext>
                </a:extLst>
              </p:cNvPr>
              <p:cNvGrpSpPr/>
              <p:nvPr userDrawn="1"/>
            </p:nvGrpSpPr>
            <p:grpSpPr>
              <a:xfrm>
                <a:off x="1536870" y="649111"/>
                <a:ext cx="631050" cy="631049"/>
                <a:chOff x="1588345" y="652779"/>
                <a:chExt cx="631050" cy="631049"/>
              </a:xfrm>
            </p:grpSpPr>
            <p:sp>
              <p:nvSpPr>
                <p:cNvPr id="462" name="矩形 461">
                  <a:extLst>
                    <a:ext uri="{FF2B5EF4-FFF2-40B4-BE49-F238E27FC236}">
                      <a16:creationId xmlns:a16="http://schemas.microsoft.com/office/drawing/2014/main" id="{F690CF38-729A-624A-A73C-2C4B1AE09B6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3" name="椭圆 462">
                  <a:extLst>
                    <a:ext uri="{FF2B5EF4-FFF2-40B4-BE49-F238E27FC236}">
                      <a16:creationId xmlns:a16="http://schemas.microsoft.com/office/drawing/2014/main" id="{DD0DFBF1-59AF-B04C-BC5E-C2E4338628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7" name="组合 446">
                <a:extLst>
                  <a:ext uri="{FF2B5EF4-FFF2-40B4-BE49-F238E27FC236}">
                    <a16:creationId xmlns:a16="http://schemas.microsoft.com/office/drawing/2014/main" id="{FCA6E9C7-1FDB-9644-836D-D3B943992427}"/>
                  </a:ext>
                </a:extLst>
              </p:cNvPr>
              <p:cNvGrpSpPr/>
              <p:nvPr userDrawn="1"/>
            </p:nvGrpSpPr>
            <p:grpSpPr>
              <a:xfrm>
                <a:off x="2445954" y="649111"/>
                <a:ext cx="631050" cy="631049"/>
                <a:chOff x="1588345" y="652779"/>
                <a:chExt cx="631050" cy="631049"/>
              </a:xfrm>
            </p:grpSpPr>
            <p:sp>
              <p:nvSpPr>
                <p:cNvPr id="460" name="矩形 459">
                  <a:extLst>
                    <a:ext uri="{FF2B5EF4-FFF2-40B4-BE49-F238E27FC236}">
                      <a16:creationId xmlns:a16="http://schemas.microsoft.com/office/drawing/2014/main" id="{A12D278C-07D2-C943-8D79-1AFF21C7086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1" name="椭圆 460">
                  <a:extLst>
                    <a:ext uri="{FF2B5EF4-FFF2-40B4-BE49-F238E27FC236}">
                      <a16:creationId xmlns:a16="http://schemas.microsoft.com/office/drawing/2014/main" id="{27829D3D-7304-1C47-B8D9-57E93E03BE6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8" name="组合 447">
                <a:extLst>
                  <a:ext uri="{FF2B5EF4-FFF2-40B4-BE49-F238E27FC236}">
                    <a16:creationId xmlns:a16="http://schemas.microsoft.com/office/drawing/2014/main" id="{BE5E2603-9021-B044-AE84-6AAE91A0C586}"/>
                  </a:ext>
                </a:extLst>
              </p:cNvPr>
              <p:cNvGrpSpPr/>
              <p:nvPr userDrawn="1"/>
            </p:nvGrpSpPr>
            <p:grpSpPr>
              <a:xfrm>
                <a:off x="3355038" y="649111"/>
                <a:ext cx="631050" cy="631049"/>
                <a:chOff x="1588345" y="652779"/>
                <a:chExt cx="631050" cy="631049"/>
              </a:xfrm>
            </p:grpSpPr>
            <p:sp>
              <p:nvSpPr>
                <p:cNvPr id="458" name="矩形 457">
                  <a:extLst>
                    <a:ext uri="{FF2B5EF4-FFF2-40B4-BE49-F238E27FC236}">
                      <a16:creationId xmlns:a16="http://schemas.microsoft.com/office/drawing/2014/main" id="{9A54CA56-D640-9245-BC93-590FBF2738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9" name="椭圆 458">
                  <a:extLst>
                    <a:ext uri="{FF2B5EF4-FFF2-40B4-BE49-F238E27FC236}">
                      <a16:creationId xmlns:a16="http://schemas.microsoft.com/office/drawing/2014/main" id="{F164AF29-0F6A-8140-BA31-A4A7F8D9132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9" name="组合 448">
                <a:extLst>
                  <a:ext uri="{FF2B5EF4-FFF2-40B4-BE49-F238E27FC236}">
                    <a16:creationId xmlns:a16="http://schemas.microsoft.com/office/drawing/2014/main" id="{6667F9FB-8957-E646-9E1F-004D6D421EEB}"/>
                  </a:ext>
                </a:extLst>
              </p:cNvPr>
              <p:cNvGrpSpPr/>
              <p:nvPr userDrawn="1"/>
            </p:nvGrpSpPr>
            <p:grpSpPr>
              <a:xfrm>
                <a:off x="4264122" y="649111"/>
                <a:ext cx="631050" cy="631049"/>
                <a:chOff x="1588345" y="652779"/>
                <a:chExt cx="631050" cy="631049"/>
              </a:xfrm>
            </p:grpSpPr>
            <p:sp>
              <p:nvSpPr>
                <p:cNvPr id="456" name="矩形 455">
                  <a:extLst>
                    <a:ext uri="{FF2B5EF4-FFF2-40B4-BE49-F238E27FC236}">
                      <a16:creationId xmlns:a16="http://schemas.microsoft.com/office/drawing/2014/main" id="{4E909155-3305-5F45-881A-1F0E77CA93E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7" name="椭圆 456">
                  <a:extLst>
                    <a:ext uri="{FF2B5EF4-FFF2-40B4-BE49-F238E27FC236}">
                      <a16:creationId xmlns:a16="http://schemas.microsoft.com/office/drawing/2014/main" id="{E472C47C-2981-3C44-A84F-645B2FDC2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0" name="组合 449">
                <a:extLst>
                  <a:ext uri="{FF2B5EF4-FFF2-40B4-BE49-F238E27FC236}">
                    <a16:creationId xmlns:a16="http://schemas.microsoft.com/office/drawing/2014/main" id="{8B8A4E6F-C49F-5049-8C91-E8EA014EB535}"/>
                  </a:ext>
                </a:extLst>
              </p:cNvPr>
              <p:cNvGrpSpPr/>
              <p:nvPr userDrawn="1"/>
            </p:nvGrpSpPr>
            <p:grpSpPr>
              <a:xfrm>
                <a:off x="5173206" y="649111"/>
                <a:ext cx="631050" cy="631049"/>
                <a:chOff x="1588345" y="652779"/>
                <a:chExt cx="631050" cy="631049"/>
              </a:xfrm>
            </p:grpSpPr>
            <p:sp>
              <p:nvSpPr>
                <p:cNvPr id="454" name="矩形 453">
                  <a:extLst>
                    <a:ext uri="{FF2B5EF4-FFF2-40B4-BE49-F238E27FC236}">
                      <a16:creationId xmlns:a16="http://schemas.microsoft.com/office/drawing/2014/main" id="{FF317A6A-391B-7749-9D11-AA94EDC619B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5" name="椭圆 454">
                  <a:extLst>
                    <a:ext uri="{FF2B5EF4-FFF2-40B4-BE49-F238E27FC236}">
                      <a16:creationId xmlns:a16="http://schemas.microsoft.com/office/drawing/2014/main" id="{40C7C0E7-5ED4-7F4B-9BED-A9149611980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1" name="组合 450">
                <a:extLst>
                  <a:ext uri="{FF2B5EF4-FFF2-40B4-BE49-F238E27FC236}">
                    <a16:creationId xmlns:a16="http://schemas.microsoft.com/office/drawing/2014/main" id="{B8C33C20-9C3E-DD4A-A283-492279190A19}"/>
                  </a:ext>
                </a:extLst>
              </p:cNvPr>
              <p:cNvGrpSpPr/>
              <p:nvPr userDrawn="1"/>
            </p:nvGrpSpPr>
            <p:grpSpPr>
              <a:xfrm>
                <a:off x="6082288" y="649111"/>
                <a:ext cx="631050" cy="631049"/>
                <a:chOff x="1588345" y="652779"/>
                <a:chExt cx="631050" cy="631049"/>
              </a:xfrm>
            </p:grpSpPr>
            <p:sp>
              <p:nvSpPr>
                <p:cNvPr id="452" name="矩形 451">
                  <a:extLst>
                    <a:ext uri="{FF2B5EF4-FFF2-40B4-BE49-F238E27FC236}">
                      <a16:creationId xmlns:a16="http://schemas.microsoft.com/office/drawing/2014/main" id="{A942AB17-167D-C445-99F3-35D9F9E5A42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3" name="椭圆 452">
                  <a:extLst>
                    <a:ext uri="{FF2B5EF4-FFF2-40B4-BE49-F238E27FC236}">
                      <a16:creationId xmlns:a16="http://schemas.microsoft.com/office/drawing/2014/main" id="{D561CE07-1FD1-4442-8FC8-1EDE5A2B9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66" name="组合 465">
              <a:extLst>
                <a:ext uri="{FF2B5EF4-FFF2-40B4-BE49-F238E27FC236}">
                  <a16:creationId xmlns:a16="http://schemas.microsoft.com/office/drawing/2014/main" id="{60370CCE-9DE0-F343-AD53-89C5173FA92B}"/>
                </a:ext>
              </a:extLst>
            </p:cNvPr>
            <p:cNvGrpSpPr/>
            <p:nvPr userDrawn="1"/>
          </p:nvGrpSpPr>
          <p:grpSpPr>
            <a:xfrm>
              <a:off x="627786" y="5602111"/>
              <a:ext cx="6085552" cy="631049"/>
              <a:chOff x="627786" y="649111"/>
              <a:chExt cx="6085552" cy="631049"/>
            </a:xfrm>
          </p:grpSpPr>
          <p:grpSp>
            <p:nvGrpSpPr>
              <p:cNvPr id="467" name="组合 466">
                <a:extLst>
                  <a:ext uri="{FF2B5EF4-FFF2-40B4-BE49-F238E27FC236}">
                    <a16:creationId xmlns:a16="http://schemas.microsoft.com/office/drawing/2014/main" id="{F5A75420-F6EC-A540-9C06-C022CC5A1B98}"/>
                  </a:ext>
                </a:extLst>
              </p:cNvPr>
              <p:cNvGrpSpPr/>
              <p:nvPr userDrawn="1"/>
            </p:nvGrpSpPr>
            <p:grpSpPr>
              <a:xfrm>
                <a:off x="627786" y="649111"/>
                <a:ext cx="631050" cy="631049"/>
                <a:chOff x="1588345" y="652779"/>
                <a:chExt cx="631050" cy="631049"/>
              </a:xfrm>
            </p:grpSpPr>
            <p:sp>
              <p:nvSpPr>
                <p:cNvPr id="486" name="矩形 485">
                  <a:extLst>
                    <a:ext uri="{FF2B5EF4-FFF2-40B4-BE49-F238E27FC236}">
                      <a16:creationId xmlns:a16="http://schemas.microsoft.com/office/drawing/2014/main" id="{9E84C6C3-3141-FA4E-82F1-2F0688FFE8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7" name="椭圆 486">
                  <a:extLst>
                    <a:ext uri="{FF2B5EF4-FFF2-40B4-BE49-F238E27FC236}">
                      <a16:creationId xmlns:a16="http://schemas.microsoft.com/office/drawing/2014/main" id="{E6BDF644-A85D-2343-B2B8-67E79A151BC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8" name="组合 467">
                <a:extLst>
                  <a:ext uri="{FF2B5EF4-FFF2-40B4-BE49-F238E27FC236}">
                    <a16:creationId xmlns:a16="http://schemas.microsoft.com/office/drawing/2014/main" id="{9EE6796A-8995-D748-96BB-EAF33E4FA499}"/>
                  </a:ext>
                </a:extLst>
              </p:cNvPr>
              <p:cNvGrpSpPr/>
              <p:nvPr userDrawn="1"/>
            </p:nvGrpSpPr>
            <p:grpSpPr>
              <a:xfrm>
                <a:off x="1536870" y="649111"/>
                <a:ext cx="631050" cy="631049"/>
                <a:chOff x="1588345" y="652779"/>
                <a:chExt cx="631050" cy="631049"/>
              </a:xfrm>
            </p:grpSpPr>
            <p:sp>
              <p:nvSpPr>
                <p:cNvPr id="484" name="矩形 483">
                  <a:extLst>
                    <a:ext uri="{FF2B5EF4-FFF2-40B4-BE49-F238E27FC236}">
                      <a16:creationId xmlns:a16="http://schemas.microsoft.com/office/drawing/2014/main" id="{1B0D06F8-5F2B-B346-8FCF-1B718E37FD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5" name="椭圆 484">
                  <a:extLst>
                    <a:ext uri="{FF2B5EF4-FFF2-40B4-BE49-F238E27FC236}">
                      <a16:creationId xmlns:a16="http://schemas.microsoft.com/office/drawing/2014/main" id="{B6B78A40-8D7B-C54E-96FA-E5EC25CDA53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9" name="组合 468">
                <a:extLst>
                  <a:ext uri="{FF2B5EF4-FFF2-40B4-BE49-F238E27FC236}">
                    <a16:creationId xmlns:a16="http://schemas.microsoft.com/office/drawing/2014/main" id="{9CF5F606-7BF9-4045-A0F3-B2E6CC31532A}"/>
                  </a:ext>
                </a:extLst>
              </p:cNvPr>
              <p:cNvGrpSpPr/>
              <p:nvPr userDrawn="1"/>
            </p:nvGrpSpPr>
            <p:grpSpPr>
              <a:xfrm>
                <a:off x="2445954" y="649111"/>
                <a:ext cx="631050" cy="631049"/>
                <a:chOff x="1588345" y="652779"/>
                <a:chExt cx="631050" cy="631049"/>
              </a:xfrm>
            </p:grpSpPr>
            <p:sp>
              <p:nvSpPr>
                <p:cNvPr id="482" name="矩形 481">
                  <a:extLst>
                    <a:ext uri="{FF2B5EF4-FFF2-40B4-BE49-F238E27FC236}">
                      <a16:creationId xmlns:a16="http://schemas.microsoft.com/office/drawing/2014/main" id="{1B7DE51B-E867-FB4C-885F-96C7A9A7A2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3" name="椭圆 482">
                  <a:extLst>
                    <a:ext uri="{FF2B5EF4-FFF2-40B4-BE49-F238E27FC236}">
                      <a16:creationId xmlns:a16="http://schemas.microsoft.com/office/drawing/2014/main" id="{27EF19AC-6794-4D4A-94F2-6641E9F5478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0" name="组合 469">
                <a:extLst>
                  <a:ext uri="{FF2B5EF4-FFF2-40B4-BE49-F238E27FC236}">
                    <a16:creationId xmlns:a16="http://schemas.microsoft.com/office/drawing/2014/main" id="{19A54199-9416-C34D-994C-EB28009B560D}"/>
                  </a:ext>
                </a:extLst>
              </p:cNvPr>
              <p:cNvGrpSpPr/>
              <p:nvPr userDrawn="1"/>
            </p:nvGrpSpPr>
            <p:grpSpPr>
              <a:xfrm>
                <a:off x="3355038" y="649111"/>
                <a:ext cx="631050" cy="631049"/>
                <a:chOff x="1588345" y="652779"/>
                <a:chExt cx="631050" cy="631049"/>
              </a:xfrm>
            </p:grpSpPr>
            <p:sp>
              <p:nvSpPr>
                <p:cNvPr id="480" name="矩形 479">
                  <a:extLst>
                    <a:ext uri="{FF2B5EF4-FFF2-40B4-BE49-F238E27FC236}">
                      <a16:creationId xmlns:a16="http://schemas.microsoft.com/office/drawing/2014/main" id="{1AB9394E-1F29-0147-9FC1-0B5CB56C091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1" name="椭圆 480">
                  <a:extLst>
                    <a:ext uri="{FF2B5EF4-FFF2-40B4-BE49-F238E27FC236}">
                      <a16:creationId xmlns:a16="http://schemas.microsoft.com/office/drawing/2014/main" id="{D46DC4B8-D368-194B-A877-8D6E10E91EE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1" name="组合 470">
                <a:extLst>
                  <a:ext uri="{FF2B5EF4-FFF2-40B4-BE49-F238E27FC236}">
                    <a16:creationId xmlns:a16="http://schemas.microsoft.com/office/drawing/2014/main" id="{E9DD4EC6-0AE7-074C-83B0-16A92AE56509}"/>
                  </a:ext>
                </a:extLst>
              </p:cNvPr>
              <p:cNvGrpSpPr/>
              <p:nvPr userDrawn="1"/>
            </p:nvGrpSpPr>
            <p:grpSpPr>
              <a:xfrm>
                <a:off x="4264122" y="649111"/>
                <a:ext cx="631050" cy="631049"/>
                <a:chOff x="1588345" y="652779"/>
                <a:chExt cx="631050" cy="631049"/>
              </a:xfrm>
            </p:grpSpPr>
            <p:sp>
              <p:nvSpPr>
                <p:cNvPr id="478" name="矩形 477">
                  <a:extLst>
                    <a:ext uri="{FF2B5EF4-FFF2-40B4-BE49-F238E27FC236}">
                      <a16:creationId xmlns:a16="http://schemas.microsoft.com/office/drawing/2014/main" id="{A9B95DF1-7DCF-3547-973E-0D11F137C58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9" name="椭圆 478">
                  <a:extLst>
                    <a:ext uri="{FF2B5EF4-FFF2-40B4-BE49-F238E27FC236}">
                      <a16:creationId xmlns:a16="http://schemas.microsoft.com/office/drawing/2014/main" id="{2BC0CA62-C366-C541-9CFC-30D4CAF2041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2" name="组合 471">
                <a:extLst>
                  <a:ext uri="{FF2B5EF4-FFF2-40B4-BE49-F238E27FC236}">
                    <a16:creationId xmlns:a16="http://schemas.microsoft.com/office/drawing/2014/main" id="{5D61463E-35DB-A14C-B9D7-4FFD35DA0CCF}"/>
                  </a:ext>
                </a:extLst>
              </p:cNvPr>
              <p:cNvGrpSpPr/>
              <p:nvPr userDrawn="1"/>
            </p:nvGrpSpPr>
            <p:grpSpPr>
              <a:xfrm>
                <a:off x="5173206" y="649111"/>
                <a:ext cx="631050" cy="631049"/>
                <a:chOff x="1588345" y="652779"/>
                <a:chExt cx="631050" cy="631049"/>
              </a:xfrm>
            </p:grpSpPr>
            <p:sp>
              <p:nvSpPr>
                <p:cNvPr id="476" name="矩形 475">
                  <a:extLst>
                    <a:ext uri="{FF2B5EF4-FFF2-40B4-BE49-F238E27FC236}">
                      <a16:creationId xmlns:a16="http://schemas.microsoft.com/office/drawing/2014/main" id="{B1A8D8AC-7359-854D-B9CC-D37184B70FF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7" name="椭圆 476">
                  <a:extLst>
                    <a:ext uri="{FF2B5EF4-FFF2-40B4-BE49-F238E27FC236}">
                      <a16:creationId xmlns:a16="http://schemas.microsoft.com/office/drawing/2014/main" id="{ED9899B9-E0DC-3246-A4A0-DB5B4D65852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3" name="组合 472">
                <a:extLst>
                  <a:ext uri="{FF2B5EF4-FFF2-40B4-BE49-F238E27FC236}">
                    <a16:creationId xmlns:a16="http://schemas.microsoft.com/office/drawing/2014/main" id="{CF9A96B4-95F9-324C-9497-0D5AD008317E}"/>
                  </a:ext>
                </a:extLst>
              </p:cNvPr>
              <p:cNvGrpSpPr/>
              <p:nvPr userDrawn="1"/>
            </p:nvGrpSpPr>
            <p:grpSpPr>
              <a:xfrm>
                <a:off x="6082288" y="649111"/>
                <a:ext cx="631050" cy="631049"/>
                <a:chOff x="1588345" y="652779"/>
                <a:chExt cx="631050" cy="631049"/>
              </a:xfrm>
            </p:grpSpPr>
            <p:sp>
              <p:nvSpPr>
                <p:cNvPr id="474" name="矩形 473">
                  <a:extLst>
                    <a:ext uri="{FF2B5EF4-FFF2-40B4-BE49-F238E27FC236}">
                      <a16:creationId xmlns:a16="http://schemas.microsoft.com/office/drawing/2014/main" id="{C13BFA11-AF40-1047-94A1-C975CC98F1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5" name="椭圆 474">
                  <a:extLst>
                    <a:ext uri="{FF2B5EF4-FFF2-40B4-BE49-F238E27FC236}">
                      <a16:creationId xmlns:a16="http://schemas.microsoft.com/office/drawing/2014/main" id="{68E30AA4-8C53-2C4C-9201-970CDC9E4B2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88" name="组合 487">
              <a:extLst>
                <a:ext uri="{FF2B5EF4-FFF2-40B4-BE49-F238E27FC236}">
                  <a16:creationId xmlns:a16="http://schemas.microsoft.com/office/drawing/2014/main" id="{F06D6AE7-1703-1A41-9084-2643C31F0E22}"/>
                </a:ext>
              </a:extLst>
            </p:cNvPr>
            <p:cNvGrpSpPr/>
            <p:nvPr userDrawn="1"/>
          </p:nvGrpSpPr>
          <p:grpSpPr>
            <a:xfrm>
              <a:off x="627786" y="6592711"/>
              <a:ext cx="6085552" cy="631049"/>
              <a:chOff x="627786" y="649111"/>
              <a:chExt cx="6085552" cy="631049"/>
            </a:xfrm>
          </p:grpSpPr>
          <p:grpSp>
            <p:nvGrpSpPr>
              <p:cNvPr id="489" name="组合 488">
                <a:extLst>
                  <a:ext uri="{FF2B5EF4-FFF2-40B4-BE49-F238E27FC236}">
                    <a16:creationId xmlns:a16="http://schemas.microsoft.com/office/drawing/2014/main" id="{19999A8D-AE4E-D544-B5A2-AA6920285667}"/>
                  </a:ext>
                </a:extLst>
              </p:cNvPr>
              <p:cNvGrpSpPr/>
              <p:nvPr userDrawn="1"/>
            </p:nvGrpSpPr>
            <p:grpSpPr>
              <a:xfrm>
                <a:off x="627786" y="649111"/>
                <a:ext cx="631050" cy="631049"/>
                <a:chOff x="1588345" y="652779"/>
                <a:chExt cx="631050" cy="631049"/>
              </a:xfrm>
            </p:grpSpPr>
            <p:sp>
              <p:nvSpPr>
                <p:cNvPr id="508" name="矩形 507">
                  <a:extLst>
                    <a:ext uri="{FF2B5EF4-FFF2-40B4-BE49-F238E27FC236}">
                      <a16:creationId xmlns:a16="http://schemas.microsoft.com/office/drawing/2014/main" id="{FF157382-7B1D-264B-8489-112E86EE6AC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9" name="椭圆 508">
                  <a:extLst>
                    <a:ext uri="{FF2B5EF4-FFF2-40B4-BE49-F238E27FC236}">
                      <a16:creationId xmlns:a16="http://schemas.microsoft.com/office/drawing/2014/main" id="{DBE7CAF3-235F-5440-9D64-02E2C940254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0" name="组合 489">
                <a:extLst>
                  <a:ext uri="{FF2B5EF4-FFF2-40B4-BE49-F238E27FC236}">
                    <a16:creationId xmlns:a16="http://schemas.microsoft.com/office/drawing/2014/main" id="{0D240AF9-DF1A-304F-A5D7-4AA43468EC28}"/>
                  </a:ext>
                </a:extLst>
              </p:cNvPr>
              <p:cNvGrpSpPr/>
              <p:nvPr userDrawn="1"/>
            </p:nvGrpSpPr>
            <p:grpSpPr>
              <a:xfrm>
                <a:off x="1536870" y="649111"/>
                <a:ext cx="631050" cy="631049"/>
                <a:chOff x="1588345" y="652779"/>
                <a:chExt cx="631050" cy="631049"/>
              </a:xfrm>
            </p:grpSpPr>
            <p:sp>
              <p:nvSpPr>
                <p:cNvPr id="506" name="矩形 505">
                  <a:extLst>
                    <a:ext uri="{FF2B5EF4-FFF2-40B4-BE49-F238E27FC236}">
                      <a16:creationId xmlns:a16="http://schemas.microsoft.com/office/drawing/2014/main" id="{C4542108-60FD-2A4A-B2FB-586C0E511E2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7" name="椭圆 506">
                  <a:extLst>
                    <a:ext uri="{FF2B5EF4-FFF2-40B4-BE49-F238E27FC236}">
                      <a16:creationId xmlns:a16="http://schemas.microsoft.com/office/drawing/2014/main" id="{BD22DC0F-A14F-2448-9986-72F5150BA26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1" name="组合 490">
                <a:extLst>
                  <a:ext uri="{FF2B5EF4-FFF2-40B4-BE49-F238E27FC236}">
                    <a16:creationId xmlns:a16="http://schemas.microsoft.com/office/drawing/2014/main" id="{F4699F25-3A5A-E641-9A5D-FAFB81BE31D2}"/>
                  </a:ext>
                </a:extLst>
              </p:cNvPr>
              <p:cNvGrpSpPr/>
              <p:nvPr userDrawn="1"/>
            </p:nvGrpSpPr>
            <p:grpSpPr>
              <a:xfrm>
                <a:off x="2445954" y="649111"/>
                <a:ext cx="631050" cy="631049"/>
                <a:chOff x="1588345" y="652779"/>
                <a:chExt cx="631050" cy="631049"/>
              </a:xfrm>
            </p:grpSpPr>
            <p:sp>
              <p:nvSpPr>
                <p:cNvPr id="504" name="矩形 503">
                  <a:extLst>
                    <a:ext uri="{FF2B5EF4-FFF2-40B4-BE49-F238E27FC236}">
                      <a16:creationId xmlns:a16="http://schemas.microsoft.com/office/drawing/2014/main" id="{76C69BBC-D00E-7349-B288-F21E21967B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5" name="椭圆 504">
                  <a:extLst>
                    <a:ext uri="{FF2B5EF4-FFF2-40B4-BE49-F238E27FC236}">
                      <a16:creationId xmlns:a16="http://schemas.microsoft.com/office/drawing/2014/main" id="{093A25AB-639D-E544-B2DB-592811CD71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2" name="组合 491">
                <a:extLst>
                  <a:ext uri="{FF2B5EF4-FFF2-40B4-BE49-F238E27FC236}">
                    <a16:creationId xmlns:a16="http://schemas.microsoft.com/office/drawing/2014/main" id="{A416D2E0-BB99-8944-878B-6E9C4F1CE25F}"/>
                  </a:ext>
                </a:extLst>
              </p:cNvPr>
              <p:cNvGrpSpPr/>
              <p:nvPr userDrawn="1"/>
            </p:nvGrpSpPr>
            <p:grpSpPr>
              <a:xfrm>
                <a:off x="3355038" y="649111"/>
                <a:ext cx="631050" cy="631049"/>
                <a:chOff x="1588345" y="652779"/>
                <a:chExt cx="631050" cy="631049"/>
              </a:xfrm>
            </p:grpSpPr>
            <p:sp>
              <p:nvSpPr>
                <p:cNvPr id="502" name="矩形 501">
                  <a:extLst>
                    <a:ext uri="{FF2B5EF4-FFF2-40B4-BE49-F238E27FC236}">
                      <a16:creationId xmlns:a16="http://schemas.microsoft.com/office/drawing/2014/main" id="{023E4CE0-D4B6-2B49-BAB2-A327CF99FE7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3" name="椭圆 502">
                  <a:extLst>
                    <a:ext uri="{FF2B5EF4-FFF2-40B4-BE49-F238E27FC236}">
                      <a16:creationId xmlns:a16="http://schemas.microsoft.com/office/drawing/2014/main" id="{4E3091AC-498B-634F-94D7-DAB68FDB49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3" name="组合 492">
                <a:extLst>
                  <a:ext uri="{FF2B5EF4-FFF2-40B4-BE49-F238E27FC236}">
                    <a16:creationId xmlns:a16="http://schemas.microsoft.com/office/drawing/2014/main" id="{A001B9F0-5010-AC43-AAD7-627E513DEEC6}"/>
                  </a:ext>
                </a:extLst>
              </p:cNvPr>
              <p:cNvGrpSpPr/>
              <p:nvPr userDrawn="1"/>
            </p:nvGrpSpPr>
            <p:grpSpPr>
              <a:xfrm>
                <a:off x="4264122" y="649111"/>
                <a:ext cx="631050" cy="631049"/>
                <a:chOff x="1588345" y="652779"/>
                <a:chExt cx="631050" cy="631049"/>
              </a:xfrm>
            </p:grpSpPr>
            <p:sp>
              <p:nvSpPr>
                <p:cNvPr id="500" name="矩形 499">
                  <a:extLst>
                    <a:ext uri="{FF2B5EF4-FFF2-40B4-BE49-F238E27FC236}">
                      <a16:creationId xmlns:a16="http://schemas.microsoft.com/office/drawing/2014/main" id="{EB89AFD8-9430-F54C-A95A-22FAAB7CF42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1" name="椭圆 500">
                  <a:extLst>
                    <a:ext uri="{FF2B5EF4-FFF2-40B4-BE49-F238E27FC236}">
                      <a16:creationId xmlns:a16="http://schemas.microsoft.com/office/drawing/2014/main" id="{00F75055-65FE-7B44-9DA0-1A1DE3A1DD2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4" name="组合 493">
                <a:extLst>
                  <a:ext uri="{FF2B5EF4-FFF2-40B4-BE49-F238E27FC236}">
                    <a16:creationId xmlns:a16="http://schemas.microsoft.com/office/drawing/2014/main" id="{D7786D49-05D7-014F-8098-CAF22A89BCE5}"/>
                  </a:ext>
                </a:extLst>
              </p:cNvPr>
              <p:cNvGrpSpPr/>
              <p:nvPr userDrawn="1"/>
            </p:nvGrpSpPr>
            <p:grpSpPr>
              <a:xfrm>
                <a:off x="5173206" y="649111"/>
                <a:ext cx="631050" cy="631049"/>
                <a:chOff x="1588345" y="652779"/>
                <a:chExt cx="631050" cy="631049"/>
              </a:xfrm>
            </p:grpSpPr>
            <p:sp>
              <p:nvSpPr>
                <p:cNvPr id="498" name="矩形 497">
                  <a:extLst>
                    <a:ext uri="{FF2B5EF4-FFF2-40B4-BE49-F238E27FC236}">
                      <a16:creationId xmlns:a16="http://schemas.microsoft.com/office/drawing/2014/main" id="{FCD0C589-CFD6-7F42-9F51-4AC13A0F8BA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9" name="椭圆 498">
                  <a:extLst>
                    <a:ext uri="{FF2B5EF4-FFF2-40B4-BE49-F238E27FC236}">
                      <a16:creationId xmlns:a16="http://schemas.microsoft.com/office/drawing/2014/main" id="{0185CA5C-312E-6246-AAE1-E4E7CEF9AA3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5" name="组合 494">
                <a:extLst>
                  <a:ext uri="{FF2B5EF4-FFF2-40B4-BE49-F238E27FC236}">
                    <a16:creationId xmlns:a16="http://schemas.microsoft.com/office/drawing/2014/main" id="{64B7C330-81AB-A440-81B8-8DEA741F9358}"/>
                  </a:ext>
                </a:extLst>
              </p:cNvPr>
              <p:cNvGrpSpPr/>
              <p:nvPr userDrawn="1"/>
            </p:nvGrpSpPr>
            <p:grpSpPr>
              <a:xfrm>
                <a:off x="6082288" y="649111"/>
                <a:ext cx="631050" cy="631049"/>
                <a:chOff x="1588345" y="652779"/>
                <a:chExt cx="631050" cy="631049"/>
              </a:xfrm>
            </p:grpSpPr>
            <p:sp>
              <p:nvSpPr>
                <p:cNvPr id="496" name="矩形 495">
                  <a:extLst>
                    <a:ext uri="{FF2B5EF4-FFF2-40B4-BE49-F238E27FC236}">
                      <a16:creationId xmlns:a16="http://schemas.microsoft.com/office/drawing/2014/main" id="{88FE5DFD-E675-C341-8E21-5E4A12914AB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7" name="椭圆 496">
                  <a:extLst>
                    <a:ext uri="{FF2B5EF4-FFF2-40B4-BE49-F238E27FC236}">
                      <a16:creationId xmlns:a16="http://schemas.microsoft.com/office/drawing/2014/main" id="{B3203AA2-0842-9A40-90BF-10733E645DF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grpSp>
        <p:nvGrpSpPr>
          <p:cNvPr id="510" name="组合 509">
            <a:extLst>
              <a:ext uri="{FF2B5EF4-FFF2-40B4-BE49-F238E27FC236}">
                <a16:creationId xmlns:a16="http://schemas.microsoft.com/office/drawing/2014/main" id="{4911EBFC-9793-0248-ABBB-7938344716F2}"/>
              </a:ext>
            </a:extLst>
          </p:cNvPr>
          <p:cNvGrpSpPr/>
          <p:nvPr userDrawn="1"/>
        </p:nvGrpSpPr>
        <p:grpSpPr>
          <a:xfrm>
            <a:off x="7955280" y="649111"/>
            <a:ext cx="6085552" cy="6574649"/>
            <a:chOff x="627786" y="649111"/>
            <a:chExt cx="6085552" cy="6574649"/>
          </a:xfrm>
        </p:grpSpPr>
        <p:grpSp>
          <p:nvGrpSpPr>
            <p:cNvPr id="511" name="组合 510">
              <a:extLst>
                <a:ext uri="{FF2B5EF4-FFF2-40B4-BE49-F238E27FC236}">
                  <a16:creationId xmlns:a16="http://schemas.microsoft.com/office/drawing/2014/main" id="{362CDB7C-4D48-0C4E-A9B1-518C488D4F04}"/>
                </a:ext>
              </a:extLst>
            </p:cNvPr>
            <p:cNvGrpSpPr/>
            <p:nvPr userDrawn="1"/>
          </p:nvGrpSpPr>
          <p:grpSpPr>
            <a:xfrm>
              <a:off x="627786" y="649111"/>
              <a:ext cx="6085552" cy="631049"/>
              <a:chOff x="627786" y="649111"/>
              <a:chExt cx="6085552" cy="631049"/>
            </a:xfrm>
          </p:grpSpPr>
          <p:grpSp>
            <p:nvGrpSpPr>
              <p:cNvPr id="644" name="组合 643">
                <a:extLst>
                  <a:ext uri="{FF2B5EF4-FFF2-40B4-BE49-F238E27FC236}">
                    <a16:creationId xmlns:a16="http://schemas.microsoft.com/office/drawing/2014/main" id="{A55CF3B9-C0DF-3940-9317-910CE895540B}"/>
                  </a:ext>
                </a:extLst>
              </p:cNvPr>
              <p:cNvGrpSpPr/>
              <p:nvPr userDrawn="1"/>
            </p:nvGrpSpPr>
            <p:grpSpPr>
              <a:xfrm>
                <a:off x="627786" y="649111"/>
                <a:ext cx="631050" cy="631049"/>
                <a:chOff x="1588345" y="652779"/>
                <a:chExt cx="631050" cy="631049"/>
              </a:xfrm>
            </p:grpSpPr>
            <p:sp>
              <p:nvSpPr>
                <p:cNvPr id="663" name="矩形 662">
                  <a:extLst>
                    <a:ext uri="{FF2B5EF4-FFF2-40B4-BE49-F238E27FC236}">
                      <a16:creationId xmlns:a16="http://schemas.microsoft.com/office/drawing/2014/main" id="{139C1CC9-6D22-7546-B03C-8D22A45041C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4" name="椭圆 663">
                  <a:extLst>
                    <a:ext uri="{FF2B5EF4-FFF2-40B4-BE49-F238E27FC236}">
                      <a16:creationId xmlns:a16="http://schemas.microsoft.com/office/drawing/2014/main" id="{58F91CCC-5AE5-8842-9D6B-8DC53D7033A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5" name="组合 644">
                <a:extLst>
                  <a:ext uri="{FF2B5EF4-FFF2-40B4-BE49-F238E27FC236}">
                    <a16:creationId xmlns:a16="http://schemas.microsoft.com/office/drawing/2014/main" id="{052879A6-7E74-9D48-A66C-D2E16C02F351}"/>
                  </a:ext>
                </a:extLst>
              </p:cNvPr>
              <p:cNvGrpSpPr/>
              <p:nvPr userDrawn="1"/>
            </p:nvGrpSpPr>
            <p:grpSpPr>
              <a:xfrm>
                <a:off x="1536870" y="649111"/>
                <a:ext cx="631050" cy="631049"/>
                <a:chOff x="1588345" y="652779"/>
                <a:chExt cx="631050" cy="631049"/>
              </a:xfrm>
            </p:grpSpPr>
            <p:sp>
              <p:nvSpPr>
                <p:cNvPr id="661" name="矩形 660">
                  <a:extLst>
                    <a:ext uri="{FF2B5EF4-FFF2-40B4-BE49-F238E27FC236}">
                      <a16:creationId xmlns:a16="http://schemas.microsoft.com/office/drawing/2014/main" id="{C8758167-3C06-AC43-A058-9EC91065EC3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2" name="椭圆 661">
                  <a:extLst>
                    <a:ext uri="{FF2B5EF4-FFF2-40B4-BE49-F238E27FC236}">
                      <a16:creationId xmlns:a16="http://schemas.microsoft.com/office/drawing/2014/main" id="{18DD68E9-15E7-D14E-B1C6-012A702BCC9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6" name="组合 645">
                <a:extLst>
                  <a:ext uri="{FF2B5EF4-FFF2-40B4-BE49-F238E27FC236}">
                    <a16:creationId xmlns:a16="http://schemas.microsoft.com/office/drawing/2014/main" id="{4BC88BE0-E713-DE4F-AEF0-033580F4980F}"/>
                  </a:ext>
                </a:extLst>
              </p:cNvPr>
              <p:cNvGrpSpPr/>
              <p:nvPr userDrawn="1"/>
            </p:nvGrpSpPr>
            <p:grpSpPr>
              <a:xfrm>
                <a:off x="2445954" y="649111"/>
                <a:ext cx="631050" cy="631049"/>
                <a:chOff x="1588345" y="652779"/>
                <a:chExt cx="631050" cy="631049"/>
              </a:xfrm>
            </p:grpSpPr>
            <p:sp>
              <p:nvSpPr>
                <p:cNvPr id="659" name="矩形 658">
                  <a:extLst>
                    <a:ext uri="{FF2B5EF4-FFF2-40B4-BE49-F238E27FC236}">
                      <a16:creationId xmlns:a16="http://schemas.microsoft.com/office/drawing/2014/main" id="{4122F748-2076-C34E-AF51-26B09C0ED82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0" name="椭圆 659">
                  <a:extLst>
                    <a:ext uri="{FF2B5EF4-FFF2-40B4-BE49-F238E27FC236}">
                      <a16:creationId xmlns:a16="http://schemas.microsoft.com/office/drawing/2014/main" id="{07D8E922-02E2-C045-AFC3-61CFDFE886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7" name="组合 646">
                <a:extLst>
                  <a:ext uri="{FF2B5EF4-FFF2-40B4-BE49-F238E27FC236}">
                    <a16:creationId xmlns:a16="http://schemas.microsoft.com/office/drawing/2014/main" id="{87828887-1E9A-CE41-882C-DACBFA8F8B06}"/>
                  </a:ext>
                </a:extLst>
              </p:cNvPr>
              <p:cNvGrpSpPr/>
              <p:nvPr userDrawn="1"/>
            </p:nvGrpSpPr>
            <p:grpSpPr>
              <a:xfrm>
                <a:off x="3355038" y="649111"/>
                <a:ext cx="631050" cy="631049"/>
                <a:chOff x="1588345" y="652779"/>
                <a:chExt cx="631050" cy="631049"/>
              </a:xfrm>
            </p:grpSpPr>
            <p:sp>
              <p:nvSpPr>
                <p:cNvPr id="657" name="矩形 656">
                  <a:extLst>
                    <a:ext uri="{FF2B5EF4-FFF2-40B4-BE49-F238E27FC236}">
                      <a16:creationId xmlns:a16="http://schemas.microsoft.com/office/drawing/2014/main" id="{7F63B724-23A7-1C49-83CC-99E653BEE07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8" name="椭圆 657">
                  <a:extLst>
                    <a:ext uri="{FF2B5EF4-FFF2-40B4-BE49-F238E27FC236}">
                      <a16:creationId xmlns:a16="http://schemas.microsoft.com/office/drawing/2014/main" id="{1847EE22-BF73-3240-B56C-5E34658569E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8" name="组合 647">
                <a:extLst>
                  <a:ext uri="{FF2B5EF4-FFF2-40B4-BE49-F238E27FC236}">
                    <a16:creationId xmlns:a16="http://schemas.microsoft.com/office/drawing/2014/main" id="{FE737480-5AF1-DF40-A86E-22A921690573}"/>
                  </a:ext>
                </a:extLst>
              </p:cNvPr>
              <p:cNvGrpSpPr/>
              <p:nvPr userDrawn="1"/>
            </p:nvGrpSpPr>
            <p:grpSpPr>
              <a:xfrm>
                <a:off x="4264122" y="649111"/>
                <a:ext cx="631050" cy="631049"/>
                <a:chOff x="1588345" y="652779"/>
                <a:chExt cx="631050" cy="631049"/>
              </a:xfrm>
            </p:grpSpPr>
            <p:sp>
              <p:nvSpPr>
                <p:cNvPr id="655" name="矩形 654">
                  <a:extLst>
                    <a:ext uri="{FF2B5EF4-FFF2-40B4-BE49-F238E27FC236}">
                      <a16:creationId xmlns:a16="http://schemas.microsoft.com/office/drawing/2014/main" id="{23C2527F-9167-2E48-9001-6F1E73E4E18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6" name="椭圆 655">
                  <a:extLst>
                    <a:ext uri="{FF2B5EF4-FFF2-40B4-BE49-F238E27FC236}">
                      <a16:creationId xmlns:a16="http://schemas.microsoft.com/office/drawing/2014/main" id="{3B1BD8CD-44D2-DF41-98E0-4771F217E4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9" name="组合 648">
                <a:extLst>
                  <a:ext uri="{FF2B5EF4-FFF2-40B4-BE49-F238E27FC236}">
                    <a16:creationId xmlns:a16="http://schemas.microsoft.com/office/drawing/2014/main" id="{0F0764CA-5270-0348-88AC-E8569CA905BA}"/>
                  </a:ext>
                </a:extLst>
              </p:cNvPr>
              <p:cNvGrpSpPr/>
              <p:nvPr userDrawn="1"/>
            </p:nvGrpSpPr>
            <p:grpSpPr>
              <a:xfrm>
                <a:off x="5173206" y="649111"/>
                <a:ext cx="631050" cy="631049"/>
                <a:chOff x="1588345" y="652779"/>
                <a:chExt cx="631050" cy="631049"/>
              </a:xfrm>
            </p:grpSpPr>
            <p:sp>
              <p:nvSpPr>
                <p:cNvPr id="653" name="矩形 652">
                  <a:extLst>
                    <a:ext uri="{FF2B5EF4-FFF2-40B4-BE49-F238E27FC236}">
                      <a16:creationId xmlns:a16="http://schemas.microsoft.com/office/drawing/2014/main" id="{8E48969B-45E8-FE4F-8BAD-AF33EEC0DC6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4" name="椭圆 653">
                  <a:extLst>
                    <a:ext uri="{FF2B5EF4-FFF2-40B4-BE49-F238E27FC236}">
                      <a16:creationId xmlns:a16="http://schemas.microsoft.com/office/drawing/2014/main" id="{D2EC2BC0-246C-FB42-AE15-98C3EC44152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50" name="组合 649">
                <a:extLst>
                  <a:ext uri="{FF2B5EF4-FFF2-40B4-BE49-F238E27FC236}">
                    <a16:creationId xmlns:a16="http://schemas.microsoft.com/office/drawing/2014/main" id="{126FBBCC-2439-4A43-8ECD-56184C2E001F}"/>
                  </a:ext>
                </a:extLst>
              </p:cNvPr>
              <p:cNvGrpSpPr/>
              <p:nvPr userDrawn="1"/>
            </p:nvGrpSpPr>
            <p:grpSpPr>
              <a:xfrm>
                <a:off x="6082288" y="649111"/>
                <a:ext cx="631050" cy="631049"/>
                <a:chOff x="1588345" y="652779"/>
                <a:chExt cx="631050" cy="631049"/>
              </a:xfrm>
            </p:grpSpPr>
            <p:sp>
              <p:nvSpPr>
                <p:cNvPr id="651" name="矩形 650">
                  <a:extLst>
                    <a:ext uri="{FF2B5EF4-FFF2-40B4-BE49-F238E27FC236}">
                      <a16:creationId xmlns:a16="http://schemas.microsoft.com/office/drawing/2014/main" id="{5901ADC9-4AC6-EB46-9472-775BFDF020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2" name="椭圆 651">
                  <a:extLst>
                    <a:ext uri="{FF2B5EF4-FFF2-40B4-BE49-F238E27FC236}">
                      <a16:creationId xmlns:a16="http://schemas.microsoft.com/office/drawing/2014/main" id="{9AD05779-1A89-B843-A07B-02F8445907E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2" name="组合 511">
              <a:extLst>
                <a:ext uri="{FF2B5EF4-FFF2-40B4-BE49-F238E27FC236}">
                  <a16:creationId xmlns:a16="http://schemas.microsoft.com/office/drawing/2014/main" id="{B793FD8F-6D63-5548-9A6E-55682511BA4D}"/>
                </a:ext>
              </a:extLst>
            </p:cNvPr>
            <p:cNvGrpSpPr/>
            <p:nvPr userDrawn="1"/>
          </p:nvGrpSpPr>
          <p:grpSpPr>
            <a:xfrm>
              <a:off x="627786" y="1639711"/>
              <a:ext cx="6085552" cy="631049"/>
              <a:chOff x="627786" y="649111"/>
              <a:chExt cx="6085552" cy="631049"/>
            </a:xfrm>
          </p:grpSpPr>
          <p:grpSp>
            <p:nvGrpSpPr>
              <p:cNvPr id="623" name="组合 622">
                <a:extLst>
                  <a:ext uri="{FF2B5EF4-FFF2-40B4-BE49-F238E27FC236}">
                    <a16:creationId xmlns:a16="http://schemas.microsoft.com/office/drawing/2014/main" id="{B8C49B32-4168-E24D-8E99-498886CBDD9F}"/>
                  </a:ext>
                </a:extLst>
              </p:cNvPr>
              <p:cNvGrpSpPr/>
              <p:nvPr userDrawn="1"/>
            </p:nvGrpSpPr>
            <p:grpSpPr>
              <a:xfrm>
                <a:off x="627786" y="649111"/>
                <a:ext cx="631050" cy="631049"/>
                <a:chOff x="1588345" y="652779"/>
                <a:chExt cx="631050" cy="631049"/>
              </a:xfrm>
            </p:grpSpPr>
            <p:sp>
              <p:nvSpPr>
                <p:cNvPr id="642" name="矩形 641">
                  <a:extLst>
                    <a:ext uri="{FF2B5EF4-FFF2-40B4-BE49-F238E27FC236}">
                      <a16:creationId xmlns:a16="http://schemas.microsoft.com/office/drawing/2014/main" id="{4940E0E9-E3F2-CF4B-A4C9-871FAF38269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3" name="椭圆 642">
                  <a:extLst>
                    <a:ext uri="{FF2B5EF4-FFF2-40B4-BE49-F238E27FC236}">
                      <a16:creationId xmlns:a16="http://schemas.microsoft.com/office/drawing/2014/main" id="{C470FF74-E07D-CB44-A86F-254914D01DC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4" name="组合 623">
                <a:extLst>
                  <a:ext uri="{FF2B5EF4-FFF2-40B4-BE49-F238E27FC236}">
                    <a16:creationId xmlns:a16="http://schemas.microsoft.com/office/drawing/2014/main" id="{57681D8A-7D42-8D4A-BE85-4C7C6C5BCCAF}"/>
                  </a:ext>
                </a:extLst>
              </p:cNvPr>
              <p:cNvGrpSpPr/>
              <p:nvPr userDrawn="1"/>
            </p:nvGrpSpPr>
            <p:grpSpPr>
              <a:xfrm>
                <a:off x="1536870" y="649111"/>
                <a:ext cx="631050" cy="631049"/>
                <a:chOff x="1588345" y="652779"/>
                <a:chExt cx="631050" cy="631049"/>
              </a:xfrm>
            </p:grpSpPr>
            <p:sp>
              <p:nvSpPr>
                <p:cNvPr id="640" name="矩形 639">
                  <a:extLst>
                    <a:ext uri="{FF2B5EF4-FFF2-40B4-BE49-F238E27FC236}">
                      <a16:creationId xmlns:a16="http://schemas.microsoft.com/office/drawing/2014/main" id="{15837250-BC67-A44E-8191-215247996EA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1" name="椭圆 640">
                  <a:extLst>
                    <a:ext uri="{FF2B5EF4-FFF2-40B4-BE49-F238E27FC236}">
                      <a16:creationId xmlns:a16="http://schemas.microsoft.com/office/drawing/2014/main" id="{BEBD70FB-72DA-7B4D-A773-F2E22EB8322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5" name="组合 624">
                <a:extLst>
                  <a:ext uri="{FF2B5EF4-FFF2-40B4-BE49-F238E27FC236}">
                    <a16:creationId xmlns:a16="http://schemas.microsoft.com/office/drawing/2014/main" id="{94680624-8D7E-574B-B190-C528F774DE88}"/>
                  </a:ext>
                </a:extLst>
              </p:cNvPr>
              <p:cNvGrpSpPr/>
              <p:nvPr userDrawn="1"/>
            </p:nvGrpSpPr>
            <p:grpSpPr>
              <a:xfrm>
                <a:off x="2445954" y="649111"/>
                <a:ext cx="631050" cy="631049"/>
                <a:chOff x="1588345" y="652779"/>
                <a:chExt cx="631050" cy="631049"/>
              </a:xfrm>
            </p:grpSpPr>
            <p:sp>
              <p:nvSpPr>
                <p:cNvPr id="638" name="矩形 637">
                  <a:extLst>
                    <a:ext uri="{FF2B5EF4-FFF2-40B4-BE49-F238E27FC236}">
                      <a16:creationId xmlns:a16="http://schemas.microsoft.com/office/drawing/2014/main" id="{2148E3C1-24EB-F54C-BD0D-AE3D15F783B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9" name="椭圆 638">
                  <a:extLst>
                    <a:ext uri="{FF2B5EF4-FFF2-40B4-BE49-F238E27FC236}">
                      <a16:creationId xmlns:a16="http://schemas.microsoft.com/office/drawing/2014/main" id="{4D8E4C2A-34A5-8643-9F90-8B364954A96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6" name="组合 625">
                <a:extLst>
                  <a:ext uri="{FF2B5EF4-FFF2-40B4-BE49-F238E27FC236}">
                    <a16:creationId xmlns:a16="http://schemas.microsoft.com/office/drawing/2014/main" id="{2376BBB3-860D-8540-9A66-CA1DFF97288E}"/>
                  </a:ext>
                </a:extLst>
              </p:cNvPr>
              <p:cNvGrpSpPr/>
              <p:nvPr userDrawn="1"/>
            </p:nvGrpSpPr>
            <p:grpSpPr>
              <a:xfrm>
                <a:off x="3355038" y="649111"/>
                <a:ext cx="631050" cy="631049"/>
                <a:chOff x="1588345" y="652779"/>
                <a:chExt cx="631050" cy="631049"/>
              </a:xfrm>
            </p:grpSpPr>
            <p:sp>
              <p:nvSpPr>
                <p:cNvPr id="636" name="矩形 635">
                  <a:extLst>
                    <a:ext uri="{FF2B5EF4-FFF2-40B4-BE49-F238E27FC236}">
                      <a16:creationId xmlns:a16="http://schemas.microsoft.com/office/drawing/2014/main" id="{996F67FA-670C-6E4B-9BD2-214BEB60488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7" name="椭圆 636">
                  <a:extLst>
                    <a:ext uri="{FF2B5EF4-FFF2-40B4-BE49-F238E27FC236}">
                      <a16:creationId xmlns:a16="http://schemas.microsoft.com/office/drawing/2014/main" id="{1435A215-5AE6-2A4F-B3E4-CA612CAF801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7" name="组合 626">
                <a:extLst>
                  <a:ext uri="{FF2B5EF4-FFF2-40B4-BE49-F238E27FC236}">
                    <a16:creationId xmlns:a16="http://schemas.microsoft.com/office/drawing/2014/main" id="{B21E2029-F1AD-294E-B3D4-A6B4AA1ED72A}"/>
                  </a:ext>
                </a:extLst>
              </p:cNvPr>
              <p:cNvGrpSpPr/>
              <p:nvPr userDrawn="1"/>
            </p:nvGrpSpPr>
            <p:grpSpPr>
              <a:xfrm>
                <a:off x="4264122" y="649111"/>
                <a:ext cx="631050" cy="631049"/>
                <a:chOff x="1588345" y="652779"/>
                <a:chExt cx="631050" cy="631049"/>
              </a:xfrm>
            </p:grpSpPr>
            <p:sp>
              <p:nvSpPr>
                <p:cNvPr id="634" name="矩形 633">
                  <a:extLst>
                    <a:ext uri="{FF2B5EF4-FFF2-40B4-BE49-F238E27FC236}">
                      <a16:creationId xmlns:a16="http://schemas.microsoft.com/office/drawing/2014/main" id="{7BE78115-94D4-4F4E-985B-3A8BB3D48D4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5" name="椭圆 634">
                  <a:extLst>
                    <a:ext uri="{FF2B5EF4-FFF2-40B4-BE49-F238E27FC236}">
                      <a16:creationId xmlns:a16="http://schemas.microsoft.com/office/drawing/2014/main" id="{C74CADFF-E3EE-2A44-A2FB-8FEB64856D5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8" name="组合 627">
                <a:extLst>
                  <a:ext uri="{FF2B5EF4-FFF2-40B4-BE49-F238E27FC236}">
                    <a16:creationId xmlns:a16="http://schemas.microsoft.com/office/drawing/2014/main" id="{8EDB103A-D368-7E42-AD62-27AA05AF0D63}"/>
                  </a:ext>
                </a:extLst>
              </p:cNvPr>
              <p:cNvGrpSpPr/>
              <p:nvPr userDrawn="1"/>
            </p:nvGrpSpPr>
            <p:grpSpPr>
              <a:xfrm>
                <a:off x="5173206" y="649111"/>
                <a:ext cx="631050" cy="631049"/>
                <a:chOff x="1588345" y="652779"/>
                <a:chExt cx="631050" cy="631049"/>
              </a:xfrm>
            </p:grpSpPr>
            <p:sp>
              <p:nvSpPr>
                <p:cNvPr id="632" name="矩形 631">
                  <a:extLst>
                    <a:ext uri="{FF2B5EF4-FFF2-40B4-BE49-F238E27FC236}">
                      <a16:creationId xmlns:a16="http://schemas.microsoft.com/office/drawing/2014/main" id="{7DA8DAD3-68BD-4A41-81E3-4C45729D235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3" name="椭圆 632">
                  <a:extLst>
                    <a:ext uri="{FF2B5EF4-FFF2-40B4-BE49-F238E27FC236}">
                      <a16:creationId xmlns:a16="http://schemas.microsoft.com/office/drawing/2014/main" id="{EAC79D51-9199-9B4F-8837-06325426374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9" name="组合 628">
                <a:extLst>
                  <a:ext uri="{FF2B5EF4-FFF2-40B4-BE49-F238E27FC236}">
                    <a16:creationId xmlns:a16="http://schemas.microsoft.com/office/drawing/2014/main" id="{BA2AF927-0CA3-AE48-B092-ECB548006464}"/>
                  </a:ext>
                </a:extLst>
              </p:cNvPr>
              <p:cNvGrpSpPr/>
              <p:nvPr userDrawn="1"/>
            </p:nvGrpSpPr>
            <p:grpSpPr>
              <a:xfrm>
                <a:off x="6082288" y="649111"/>
                <a:ext cx="631050" cy="631049"/>
                <a:chOff x="1588345" y="652779"/>
                <a:chExt cx="631050" cy="631049"/>
              </a:xfrm>
            </p:grpSpPr>
            <p:sp>
              <p:nvSpPr>
                <p:cNvPr id="630" name="矩形 629">
                  <a:extLst>
                    <a:ext uri="{FF2B5EF4-FFF2-40B4-BE49-F238E27FC236}">
                      <a16:creationId xmlns:a16="http://schemas.microsoft.com/office/drawing/2014/main" id="{2CFD241F-7321-6047-A57C-E67C7A89571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1" name="椭圆 630">
                  <a:extLst>
                    <a:ext uri="{FF2B5EF4-FFF2-40B4-BE49-F238E27FC236}">
                      <a16:creationId xmlns:a16="http://schemas.microsoft.com/office/drawing/2014/main" id="{4B3E81E8-DB58-5B42-B119-B493B932338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3" name="组合 512">
              <a:extLst>
                <a:ext uri="{FF2B5EF4-FFF2-40B4-BE49-F238E27FC236}">
                  <a16:creationId xmlns:a16="http://schemas.microsoft.com/office/drawing/2014/main" id="{EE2893BE-592F-204F-90A2-3390F5A83E84}"/>
                </a:ext>
              </a:extLst>
            </p:cNvPr>
            <p:cNvGrpSpPr/>
            <p:nvPr userDrawn="1"/>
          </p:nvGrpSpPr>
          <p:grpSpPr>
            <a:xfrm>
              <a:off x="627786" y="2630311"/>
              <a:ext cx="6085552" cy="631049"/>
              <a:chOff x="627786" y="649111"/>
              <a:chExt cx="6085552" cy="631049"/>
            </a:xfrm>
          </p:grpSpPr>
          <p:grpSp>
            <p:nvGrpSpPr>
              <p:cNvPr id="602" name="组合 601">
                <a:extLst>
                  <a:ext uri="{FF2B5EF4-FFF2-40B4-BE49-F238E27FC236}">
                    <a16:creationId xmlns:a16="http://schemas.microsoft.com/office/drawing/2014/main" id="{A76C86EB-D010-FF4D-B275-42DD41DE8A15}"/>
                  </a:ext>
                </a:extLst>
              </p:cNvPr>
              <p:cNvGrpSpPr/>
              <p:nvPr userDrawn="1"/>
            </p:nvGrpSpPr>
            <p:grpSpPr>
              <a:xfrm>
                <a:off x="627786" y="649111"/>
                <a:ext cx="631050" cy="631049"/>
                <a:chOff x="1588345" y="652779"/>
                <a:chExt cx="631050" cy="631049"/>
              </a:xfrm>
            </p:grpSpPr>
            <p:sp>
              <p:nvSpPr>
                <p:cNvPr id="621" name="矩形 620">
                  <a:extLst>
                    <a:ext uri="{FF2B5EF4-FFF2-40B4-BE49-F238E27FC236}">
                      <a16:creationId xmlns:a16="http://schemas.microsoft.com/office/drawing/2014/main" id="{CFD9D4B4-B0FC-C545-8FD2-CCDA196567D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2" name="椭圆 621">
                  <a:extLst>
                    <a:ext uri="{FF2B5EF4-FFF2-40B4-BE49-F238E27FC236}">
                      <a16:creationId xmlns:a16="http://schemas.microsoft.com/office/drawing/2014/main" id="{AD20A452-8881-AE42-A03E-E9F6018D18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3" name="组合 602">
                <a:extLst>
                  <a:ext uri="{FF2B5EF4-FFF2-40B4-BE49-F238E27FC236}">
                    <a16:creationId xmlns:a16="http://schemas.microsoft.com/office/drawing/2014/main" id="{9D666A45-E525-744B-8911-BDD23E1CBC05}"/>
                  </a:ext>
                </a:extLst>
              </p:cNvPr>
              <p:cNvGrpSpPr/>
              <p:nvPr userDrawn="1"/>
            </p:nvGrpSpPr>
            <p:grpSpPr>
              <a:xfrm>
                <a:off x="1536870" y="649111"/>
                <a:ext cx="631050" cy="631049"/>
                <a:chOff x="1588345" y="652779"/>
                <a:chExt cx="631050" cy="631049"/>
              </a:xfrm>
            </p:grpSpPr>
            <p:sp>
              <p:nvSpPr>
                <p:cNvPr id="619" name="矩形 618">
                  <a:extLst>
                    <a:ext uri="{FF2B5EF4-FFF2-40B4-BE49-F238E27FC236}">
                      <a16:creationId xmlns:a16="http://schemas.microsoft.com/office/drawing/2014/main" id="{A600D8CD-5557-4A4E-BAF1-129A8971823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0" name="椭圆 619">
                  <a:extLst>
                    <a:ext uri="{FF2B5EF4-FFF2-40B4-BE49-F238E27FC236}">
                      <a16:creationId xmlns:a16="http://schemas.microsoft.com/office/drawing/2014/main" id="{C8496232-29EB-A945-AF12-BBC6CB6E233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4" name="组合 603">
                <a:extLst>
                  <a:ext uri="{FF2B5EF4-FFF2-40B4-BE49-F238E27FC236}">
                    <a16:creationId xmlns:a16="http://schemas.microsoft.com/office/drawing/2014/main" id="{2DAD1045-4877-D349-B8A6-EDDEB4CC0023}"/>
                  </a:ext>
                </a:extLst>
              </p:cNvPr>
              <p:cNvGrpSpPr/>
              <p:nvPr userDrawn="1"/>
            </p:nvGrpSpPr>
            <p:grpSpPr>
              <a:xfrm>
                <a:off x="2445954" y="649111"/>
                <a:ext cx="631050" cy="631049"/>
                <a:chOff x="1588345" y="652779"/>
                <a:chExt cx="631050" cy="631049"/>
              </a:xfrm>
            </p:grpSpPr>
            <p:sp>
              <p:nvSpPr>
                <p:cNvPr id="617" name="矩形 616">
                  <a:extLst>
                    <a:ext uri="{FF2B5EF4-FFF2-40B4-BE49-F238E27FC236}">
                      <a16:creationId xmlns:a16="http://schemas.microsoft.com/office/drawing/2014/main" id="{4F724784-34A7-3448-8AA7-0EB51327452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8" name="椭圆 617">
                  <a:extLst>
                    <a:ext uri="{FF2B5EF4-FFF2-40B4-BE49-F238E27FC236}">
                      <a16:creationId xmlns:a16="http://schemas.microsoft.com/office/drawing/2014/main" id="{FDA5302F-2BC7-934B-9AEA-7B916957E6ED}"/>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5" name="组合 604">
                <a:extLst>
                  <a:ext uri="{FF2B5EF4-FFF2-40B4-BE49-F238E27FC236}">
                    <a16:creationId xmlns:a16="http://schemas.microsoft.com/office/drawing/2014/main" id="{EE4172A0-5D26-094A-934D-14824F9A62E7}"/>
                  </a:ext>
                </a:extLst>
              </p:cNvPr>
              <p:cNvGrpSpPr/>
              <p:nvPr userDrawn="1"/>
            </p:nvGrpSpPr>
            <p:grpSpPr>
              <a:xfrm>
                <a:off x="3355038" y="649111"/>
                <a:ext cx="631050" cy="631049"/>
                <a:chOff x="1588345" y="652779"/>
                <a:chExt cx="631050" cy="631049"/>
              </a:xfrm>
            </p:grpSpPr>
            <p:sp>
              <p:nvSpPr>
                <p:cNvPr id="615" name="矩形 614">
                  <a:extLst>
                    <a:ext uri="{FF2B5EF4-FFF2-40B4-BE49-F238E27FC236}">
                      <a16:creationId xmlns:a16="http://schemas.microsoft.com/office/drawing/2014/main" id="{DF2E5DCD-A67C-4B40-A931-D3D6F31AEC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6" name="椭圆 615">
                  <a:extLst>
                    <a:ext uri="{FF2B5EF4-FFF2-40B4-BE49-F238E27FC236}">
                      <a16:creationId xmlns:a16="http://schemas.microsoft.com/office/drawing/2014/main" id="{269B28DA-3978-5342-8339-DE78ADB498C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6" name="组合 605">
                <a:extLst>
                  <a:ext uri="{FF2B5EF4-FFF2-40B4-BE49-F238E27FC236}">
                    <a16:creationId xmlns:a16="http://schemas.microsoft.com/office/drawing/2014/main" id="{70CEF731-D8E4-A44D-BAD8-80BC979EA480}"/>
                  </a:ext>
                </a:extLst>
              </p:cNvPr>
              <p:cNvGrpSpPr/>
              <p:nvPr userDrawn="1"/>
            </p:nvGrpSpPr>
            <p:grpSpPr>
              <a:xfrm>
                <a:off x="4264122" y="649111"/>
                <a:ext cx="631050" cy="631049"/>
                <a:chOff x="1588345" y="652779"/>
                <a:chExt cx="631050" cy="631049"/>
              </a:xfrm>
            </p:grpSpPr>
            <p:sp>
              <p:nvSpPr>
                <p:cNvPr id="613" name="矩形 612">
                  <a:extLst>
                    <a:ext uri="{FF2B5EF4-FFF2-40B4-BE49-F238E27FC236}">
                      <a16:creationId xmlns:a16="http://schemas.microsoft.com/office/drawing/2014/main" id="{11F4DEDC-8B7E-6B48-8229-75CD1D836E9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4" name="椭圆 613">
                  <a:extLst>
                    <a:ext uri="{FF2B5EF4-FFF2-40B4-BE49-F238E27FC236}">
                      <a16:creationId xmlns:a16="http://schemas.microsoft.com/office/drawing/2014/main" id="{08A9AAF9-53A9-984F-87A6-1995981AE37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7" name="组合 606">
                <a:extLst>
                  <a:ext uri="{FF2B5EF4-FFF2-40B4-BE49-F238E27FC236}">
                    <a16:creationId xmlns:a16="http://schemas.microsoft.com/office/drawing/2014/main" id="{F682E1F8-9FE8-EB48-B2CE-FA2B0BE83386}"/>
                  </a:ext>
                </a:extLst>
              </p:cNvPr>
              <p:cNvGrpSpPr/>
              <p:nvPr userDrawn="1"/>
            </p:nvGrpSpPr>
            <p:grpSpPr>
              <a:xfrm>
                <a:off x="5173206" y="649111"/>
                <a:ext cx="631050" cy="631049"/>
                <a:chOff x="1588345" y="652779"/>
                <a:chExt cx="631050" cy="631049"/>
              </a:xfrm>
            </p:grpSpPr>
            <p:sp>
              <p:nvSpPr>
                <p:cNvPr id="611" name="矩形 610">
                  <a:extLst>
                    <a:ext uri="{FF2B5EF4-FFF2-40B4-BE49-F238E27FC236}">
                      <a16:creationId xmlns:a16="http://schemas.microsoft.com/office/drawing/2014/main" id="{40554E7A-9461-0C4C-A9EC-D86FEC6F41B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2" name="椭圆 611">
                  <a:extLst>
                    <a:ext uri="{FF2B5EF4-FFF2-40B4-BE49-F238E27FC236}">
                      <a16:creationId xmlns:a16="http://schemas.microsoft.com/office/drawing/2014/main" id="{AFD19A55-9AE6-F940-818C-A4C96453282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8" name="组合 607">
                <a:extLst>
                  <a:ext uri="{FF2B5EF4-FFF2-40B4-BE49-F238E27FC236}">
                    <a16:creationId xmlns:a16="http://schemas.microsoft.com/office/drawing/2014/main" id="{700D8B2D-2A5E-9943-937A-9506E0F9FCB9}"/>
                  </a:ext>
                </a:extLst>
              </p:cNvPr>
              <p:cNvGrpSpPr/>
              <p:nvPr userDrawn="1"/>
            </p:nvGrpSpPr>
            <p:grpSpPr>
              <a:xfrm>
                <a:off x="6082288" y="649111"/>
                <a:ext cx="631050" cy="631049"/>
                <a:chOff x="1588345" y="652779"/>
                <a:chExt cx="631050" cy="631049"/>
              </a:xfrm>
            </p:grpSpPr>
            <p:sp>
              <p:nvSpPr>
                <p:cNvPr id="609" name="矩形 608">
                  <a:extLst>
                    <a:ext uri="{FF2B5EF4-FFF2-40B4-BE49-F238E27FC236}">
                      <a16:creationId xmlns:a16="http://schemas.microsoft.com/office/drawing/2014/main" id="{B1BB15F1-01E6-EE48-9306-44717A526B0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0" name="椭圆 609">
                  <a:extLst>
                    <a:ext uri="{FF2B5EF4-FFF2-40B4-BE49-F238E27FC236}">
                      <a16:creationId xmlns:a16="http://schemas.microsoft.com/office/drawing/2014/main" id="{C433023F-9927-9E4D-A1F2-24DCC313715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4" name="组合 513">
              <a:extLst>
                <a:ext uri="{FF2B5EF4-FFF2-40B4-BE49-F238E27FC236}">
                  <a16:creationId xmlns:a16="http://schemas.microsoft.com/office/drawing/2014/main" id="{B629ADB7-A71C-9440-8B59-38B2113E1F90}"/>
                </a:ext>
              </a:extLst>
            </p:cNvPr>
            <p:cNvGrpSpPr/>
            <p:nvPr userDrawn="1"/>
          </p:nvGrpSpPr>
          <p:grpSpPr>
            <a:xfrm>
              <a:off x="627786" y="3620911"/>
              <a:ext cx="6085552" cy="631049"/>
              <a:chOff x="627786" y="649111"/>
              <a:chExt cx="6085552" cy="631049"/>
            </a:xfrm>
          </p:grpSpPr>
          <p:grpSp>
            <p:nvGrpSpPr>
              <p:cNvPr id="581" name="组合 580">
                <a:extLst>
                  <a:ext uri="{FF2B5EF4-FFF2-40B4-BE49-F238E27FC236}">
                    <a16:creationId xmlns:a16="http://schemas.microsoft.com/office/drawing/2014/main" id="{EF241CB1-FFAF-2A48-977B-AA8652AD1F47}"/>
                  </a:ext>
                </a:extLst>
              </p:cNvPr>
              <p:cNvGrpSpPr/>
              <p:nvPr userDrawn="1"/>
            </p:nvGrpSpPr>
            <p:grpSpPr>
              <a:xfrm>
                <a:off x="627786" y="649111"/>
                <a:ext cx="631050" cy="631049"/>
                <a:chOff x="1588345" y="652779"/>
                <a:chExt cx="631050" cy="631049"/>
              </a:xfrm>
            </p:grpSpPr>
            <p:sp>
              <p:nvSpPr>
                <p:cNvPr id="600" name="矩形 599">
                  <a:extLst>
                    <a:ext uri="{FF2B5EF4-FFF2-40B4-BE49-F238E27FC236}">
                      <a16:creationId xmlns:a16="http://schemas.microsoft.com/office/drawing/2014/main" id="{7EE56FFB-EC74-524F-97CE-3711C0F4B98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01" name="椭圆 600">
                  <a:extLst>
                    <a:ext uri="{FF2B5EF4-FFF2-40B4-BE49-F238E27FC236}">
                      <a16:creationId xmlns:a16="http://schemas.microsoft.com/office/drawing/2014/main" id="{55B74A97-7BB5-D14E-8633-307784FDBDD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2" name="组合 581">
                <a:extLst>
                  <a:ext uri="{FF2B5EF4-FFF2-40B4-BE49-F238E27FC236}">
                    <a16:creationId xmlns:a16="http://schemas.microsoft.com/office/drawing/2014/main" id="{DF26AE86-FDA3-B24C-859D-7AFC07B3A3A2}"/>
                  </a:ext>
                </a:extLst>
              </p:cNvPr>
              <p:cNvGrpSpPr/>
              <p:nvPr userDrawn="1"/>
            </p:nvGrpSpPr>
            <p:grpSpPr>
              <a:xfrm>
                <a:off x="1536870" y="649111"/>
                <a:ext cx="631050" cy="631049"/>
                <a:chOff x="1588345" y="652779"/>
                <a:chExt cx="631050" cy="631049"/>
              </a:xfrm>
            </p:grpSpPr>
            <p:sp>
              <p:nvSpPr>
                <p:cNvPr id="598" name="矩形 597">
                  <a:extLst>
                    <a:ext uri="{FF2B5EF4-FFF2-40B4-BE49-F238E27FC236}">
                      <a16:creationId xmlns:a16="http://schemas.microsoft.com/office/drawing/2014/main" id="{D804A882-5EAB-0049-9D73-AF08D26909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9" name="椭圆 598">
                  <a:extLst>
                    <a:ext uri="{FF2B5EF4-FFF2-40B4-BE49-F238E27FC236}">
                      <a16:creationId xmlns:a16="http://schemas.microsoft.com/office/drawing/2014/main" id="{143BBDD8-D801-F24F-8007-2C9182DC20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3" name="组合 582">
                <a:extLst>
                  <a:ext uri="{FF2B5EF4-FFF2-40B4-BE49-F238E27FC236}">
                    <a16:creationId xmlns:a16="http://schemas.microsoft.com/office/drawing/2014/main" id="{1430D41D-2874-8B40-9443-85B55EB3E950}"/>
                  </a:ext>
                </a:extLst>
              </p:cNvPr>
              <p:cNvGrpSpPr/>
              <p:nvPr userDrawn="1"/>
            </p:nvGrpSpPr>
            <p:grpSpPr>
              <a:xfrm>
                <a:off x="2445954" y="649111"/>
                <a:ext cx="631050" cy="631049"/>
                <a:chOff x="1588345" y="652779"/>
                <a:chExt cx="631050" cy="631049"/>
              </a:xfrm>
            </p:grpSpPr>
            <p:sp>
              <p:nvSpPr>
                <p:cNvPr id="596" name="矩形 595">
                  <a:extLst>
                    <a:ext uri="{FF2B5EF4-FFF2-40B4-BE49-F238E27FC236}">
                      <a16:creationId xmlns:a16="http://schemas.microsoft.com/office/drawing/2014/main" id="{E31E4E91-3289-9944-B073-FFD7A781D62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7" name="椭圆 596">
                  <a:extLst>
                    <a:ext uri="{FF2B5EF4-FFF2-40B4-BE49-F238E27FC236}">
                      <a16:creationId xmlns:a16="http://schemas.microsoft.com/office/drawing/2014/main" id="{9EC49440-D24F-9943-9B86-5194E2F6B3F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4" name="组合 583">
                <a:extLst>
                  <a:ext uri="{FF2B5EF4-FFF2-40B4-BE49-F238E27FC236}">
                    <a16:creationId xmlns:a16="http://schemas.microsoft.com/office/drawing/2014/main" id="{EA58BE4C-4D0A-7240-9853-64DCC66EE661}"/>
                  </a:ext>
                </a:extLst>
              </p:cNvPr>
              <p:cNvGrpSpPr/>
              <p:nvPr userDrawn="1"/>
            </p:nvGrpSpPr>
            <p:grpSpPr>
              <a:xfrm>
                <a:off x="3355038" y="649111"/>
                <a:ext cx="631050" cy="631049"/>
                <a:chOff x="1588345" y="652779"/>
                <a:chExt cx="631050" cy="631049"/>
              </a:xfrm>
            </p:grpSpPr>
            <p:sp>
              <p:nvSpPr>
                <p:cNvPr id="594" name="矩形 593">
                  <a:extLst>
                    <a:ext uri="{FF2B5EF4-FFF2-40B4-BE49-F238E27FC236}">
                      <a16:creationId xmlns:a16="http://schemas.microsoft.com/office/drawing/2014/main" id="{6CA85B15-A09F-3E46-95A4-173356916A6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5" name="椭圆 594">
                  <a:extLst>
                    <a:ext uri="{FF2B5EF4-FFF2-40B4-BE49-F238E27FC236}">
                      <a16:creationId xmlns:a16="http://schemas.microsoft.com/office/drawing/2014/main" id="{C22146A8-0F55-3D4F-BA10-874E2C2A3A5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5" name="组合 584">
                <a:extLst>
                  <a:ext uri="{FF2B5EF4-FFF2-40B4-BE49-F238E27FC236}">
                    <a16:creationId xmlns:a16="http://schemas.microsoft.com/office/drawing/2014/main" id="{0342EAB1-2044-D542-B0D5-ADA8FCCC527A}"/>
                  </a:ext>
                </a:extLst>
              </p:cNvPr>
              <p:cNvGrpSpPr/>
              <p:nvPr userDrawn="1"/>
            </p:nvGrpSpPr>
            <p:grpSpPr>
              <a:xfrm>
                <a:off x="4264122" y="649111"/>
                <a:ext cx="631050" cy="631049"/>
                <a:chOff x="1588345" y="652779"/>
                <a:chExt cx="631050" cy="631049"/>
              </a:xfrm>
            </p:grpSpPr>
            <p:sp>
              <p:nvSpPr>
                <p:cNvPr id="592" name="矩形 591">
                  <a:extLst>
                    <a:ext uri="{FF2B5EF4-FFF2-40B4-BE49-F238E27FC236}">
                      <a16:creationId xmlns:a16="http://schemas.microsoft.com/office/drawing/2014/main" id="{F9ACE80F-53A8-7740-9C7F-7323AEE4020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3" name="椭圆 592">
                  <a:extLst>
                    <a:ext uri="{FF2B5EF4-FFF2-40B4-BE49-F238E27FC236}">
                      <a16:creationId xmlns:a16="http://schemas.microsoft.com/office/drawing/2014/main" id="{0F046EB7-7A6D-FF45-861C-DC1B3D2752E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6" name="组合 585">
                <a:extLst>
                  <a:ext uri="{FF2B5EF4-FFF2-40B4-BE49-F238E27FC236}">
                    <a16:creationId xmlns:a16="http://schemas.microsoft.com/office/drawing/2014/main" id="{C8154A11-C9DD-A940-A661-538F29D0DF15}"/>
                  </a:ext>
                </a:extLst>
              </p:cNvPr>
              <p:cNvGrpSpPr/>
              <p:nvPr userDrawn="1"/>
            </p:nvGrpSpPr>
            <p:grpSpPr>
              <a:xfrm>
                <a:off x="5173206" y="649111"/>
                <a:ext cx="631050" cy="631049"/>
                <a:chOff x="1588345" y="652779"/>
                <a:chExt cx="631050" cy="631049"/>
              </a:xfrm>
            </p:grpSpPr>
            <p:sp>
              <p:nvSpPr>
                <p:cNvPr id="590" name="矩形 589">
                  <a:extLst>
                    <a:ext uri="{FF2B5EF4-FFF2-40B4-BE49-F238E27FC236}">
                      <a16:creationId xmlns:a16="http://schemas.microsoft.com/office/drawing/2014/main" id="{C9242791-2A3D-F24B-9F35-A80F78965AD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1" name="椭圆 590">
                  <a:extLst>
                    <a:ext uri="{FF2B5EF4-FFF2-40B4-BE49-F238E27FC236}">
                      <a16:creationId xmlns:a16="http://schemas.microsoft.com/office/drawing/2014/main" id="{7605FC42-9C3F-EB49-9745-4781994819E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7" name="组合 586">
                <a:extLst>
                  <a:ext uri="{FF2B5EF4-FFF2-40B4-BE49-F238E27FC236}">
                    <a16:creationId xmlns:a16="http://schemas.microsoft.com/office/drawing/2014/main" id="{16381AD7-ABD4-374E-A29D-CF531578E96B}"/>
                  </a:ext>
                </a:extLst>
              </p:cNvPr>
              <p:cNvGrpSpPr/>
              <p:nvPr userDrawn="1"/>
            </p:nvGrpSpPr>
            <p:grpSpPr>
              <a:xfrm>
                <a:off x="6082288" y="649111"/>
                <a:ext cx="631050" cy="631049"/>
                <a:chOff x="1588345" y="652779"/>
                <a:chExt cx="631050" cy="631049"/>
              </a:xfrm>
            </p:grpSpPr>
            <p:sp>
              <p:nvSpPr>
                <p:cNvPr id="588" name="矩形 587">
                  <a:extLst>
                    <a:ext uri="{FF2B5EF4-FFF2-40B4-BE49-F238E27FC236}">
                      <a16:creationId xmlns:a16="http://schemas.microsoft.com/office/drawing/2014/main" id="{D5B44186-A50E-1346-8E6A-E6D5D8B0E7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9" name="椭圆 588">
                  <a:extLst>
                    <a:ext uri="{FF2B5EF4-FFF2-40B4-BE49-F238E27FC236}">
                      <a16:creationId xmlns:a16="http://schemas.microsoft.com/office/drawing/2014/main" id="{78454579-138E-754D-A22F-CE72D55FB03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5" name="组合 514">
              <a:extLst>
                <a:ext uri="{FF2B5EF4-FFF2-40B4-BE49-F238E27FC236}">
                  <a16:creationId xmlns:a16="http://schemas.microsoft.com/office/drawing/2014/main" id="{E79A900E-B007-9042-BEF2-B586DDAD4BDE}"/>
                </a:ext>
              </a:extLst>
            </p:cNvPr>
            <p:cNvGrpSpPr/>
            <p:nvPr userDrawn="1"/>
          </p:nvGrpSpPr>
          <p:grpSpPr>
            <a:xfrm>
              <a:off x="627786" y="4611511"/>
              <a:ext cx="6085552" cy="631049"/>
              <a:chOff x="627786" y="649111"/>
              <a:chExt cx="6085552" cy="631049"/>
            </a:xfrm>
          </p:grpSpPr>
          <p:grpSp>
            <p:nvGrpSpPr>
              <p:cNvPr id="560" name="组合 559">
                <a:extLst>
                  <a:ext uri="{FF2B5EF4-FFF2-40B4-BE49-F238E27FC236}">
                    <a16:creationId xmlns:a16="http://schemas.microsoft.com/office/drawing/2014/main" id="{E18E8E7B-DE49-AD41-AAE8-42B676AC53D7}"/>
                  </a:ext>
                </a:extLst>
              </p:cNvPr>
              <p:cNvGrpSpPr/>
              <p:nvPr userDrawn="1"/>
            </p:nvGrpSpPr>
            <p:grpSpPr>
              <a:xfrm>
                <a:off x="627786" y="649111"/>
                <a:ext cx="631050" cy="631049"/>
                <a:chOff x="1588345" y="652779"/>
                <a:chExt cx="631050" cy="631049"/>
              </a:xfrm>
            </p:grpSpPr>
            <p:sp>
              <p:nvSpPr>
                <p:cNvPr id="579" name="矩形 578">
                  <a:extLst>
                    <a:ext uri="{FF2B5EF4-FFF2-40B4-BE49-F238E27FC236}">
                      <a16:creationId xmlns:a16="http://schemas.microsoft.com/office/drawing/2014/main" id="{8247C15A-CC60-754A-9812-C5310E2DEFA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0" name="椭圆 579">
                  <a:extLst>
                    <a:ext uri="{FF2B5EF4-FFF2-40B4-BE49-F238E27FC236}">
                      <a16:creationId xmlns:a16="http://schemas.microsoft.com/office/drawing/2014/main" id="{B948DEEB-6EF8-6F44-8E9B-2A63EC1199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1" name="组合 560">
                <a:extLst>
                  <a:ext uri="{FF2B5EF4-FFF2-40B4-BE49-F238E27FC236}">
                    <a16:creationId xmlns:a16="http://schemas.microsoft.com/office/drawing/2014/main" id="{FD1826D4-1BB4-0F4E-9C2C-B2F64665719D}"/>
                  </a:ext>
                </a:extLst>
              </p:cNvPr>
              <p:cNvGrpSpPr/>
              <p:nvPr userDrawn="1"/>
            </p:nvGrpSpPr>
            <p:grpSpPr>
              <a:xfrm>
                <a:off x="1536870" y="649111"/>
                <a:ext cx="631050" cy="631049"/>
                <a:chOff x="1588345" y="652779"/>
                <a:chExt cx="631050" cy="631049"/>
              </a:xfrm>
            </p:grpSpPr>
            <p:sp>
              <p:nvSpPr>
                <p:cNvPr id="577" name="矩形 576">
                  <a:extLst>
                    <a:ext uri="{FF2B5EF4-FFF2-40B4-BE49-F238E27FC236}">
                      <a16:creationId xmlns:a16="http://schemas.microsoft.com/office/drawing/2014/main" id="{1BD39CC5-4A18-2644-9257-79FA481ADFE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8" name="椭圆 577">
                  <a:extLst>
                    <a:ext uri="{FF2B5EF4-FFF2-40B4-BE49-F238E27FC236}">
                      <a16:creationId xmlns:a16="http://schemas.microsoft.com/office/drawing/2014/main" id="{2607600E-FE7B-D94C-8BF3-A6AC0AEC0FD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2" name="组合 561">
                <a:extLst>
                  <a:ext uri="{FF2B5EF4-FFF2-40B4-BE49-F238E27FC236}">
                    <a16:creationId xmlns:a16="http://schemas.microsoft.com/office/drawing/2014/main" id="{2D138848-62C1-F244-94D2-9198336C9D1B}"/>
                  </a:ext>
                </a:extLst>
              </p:cNvPr>
              <p:cNvGrpSpPr/>
              <p:nvPr userDrawn="1"/>
            </p:nvGrpSpPr>
            <p:grpSpPr>
              <a:xfrm>
                <a:off x="2445954" y="649111"/>
                <a:ext cx="631050" cy="631049"/>
                <a:chOff x="1588345" y="652779"/>
                <a:chExt cx="631050" cy="631049"/>
              </a:xfrm>
            </p:grpSpPr>
            <p:sp>
              <p:nvSpPr>
                <p:cNvPr id="575" name="矩形 574">
                  <a:extLst>
                    <a:ext uri="{FF2B5EF4-FFF2-40B4-BE49-F238E27FC236}">
                      <a16:creationId xmlns:a16="http://schemas.microsoft.com/office/drawing/2014/main" id="{80DE9A91-6F84-5F42-8E52-7C4DD33834E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6" name="椭圆 575">
                  <a:extLst>
                    <a:ext uri="{FF2B5EF4-FFF2-40B4-BE49-F238E27FC236}">
                      <a16:creationId xmlns:a16="http://schemas.microsoft.com/office/drawing/2014/main" id="{6C8B7625-D551-7843-A0F0-078BE21C23A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3" name="组合 562">
                <a:extLst>
                  <a:ext uri="{FF2B5EF4-FFF2-40B4-BE49-F238E27FC236}">
                    <a16:creationId xmlns:a16="http://schemas.microsoft.com/office/drawing/2014/main" id="{C5C66991-A8E7-4547-A600-27F68CE245C1}"/>
                  </a:ext>
                </a:extLst>
              </p:cNvPr>
              <p:cNvGrpSpPr/>
              <p:nvPr userDrawn="1"/>
            </p:nvGrpSpPr>
            <p:grpSpPr>
              <a:xfrm>
                <a:off x="3355038" y="649111"/>
                <a:ext cx="631050" cy="631049"/>
                <a:chOff x="1588345" y="652779"/>
                <a:chExt cx="631050" cy="631049"/>
              </a:xfrm>
            </p:grpSpPr>
            <p:sp>
              <p:nvSpPr>
                <p:cNvPr id="573" name="矩形 572">
                  <a:extLst>
                    <a:ext uri="{FF2B5EF4-FFF2-40B4-BE49-F238E27FC236}">
                      <a16:creationId xmlns:a16="http://schemas.microsoft.com/office/drawing/2014/main" id="{A29698CC-1E17-B74B-87B7-2D84FFF591E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4" name="椭圆 573">
                  <a:extLst>
                    <a:ext uri="{FF2B5EF4-FFF2-40B4-BE49-F238E27FC236}">
                      <a16:creationId xmlns:a16="http://schemas.microsoft.com/office/drawing/2014/main" id="{6C3030A9-870A-6543-AFA3-7948EDD5655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4" name="组合 563">
                <a:extLst>
                  <a:ext uri="{FF2B5EF4-FFF2-40B4-BE49-F238E27FC236}">
                    <a16:creationId xmlns:a16="http://schemas.microsoft.com/office/drawing/2014/main" id="{44C5439C-781C-C540-A2F1-74B13283C8C2}"/>
                  </a:ext>
                </a:extLst>
              </p:cNvPr>
              <p:cNvGrpSpPr/>
              <p:nvPr userDrawn="1"/>
            </p:nvGrpSpPr>
            <p:grpSpPr>
              <a:xfrm>
                <a:off x="4264122" y="649111"/>
                <a:ext cx="631050" cy="631049"/>
                <a:chOff x="1588345" y="652779"/>
                <a:chExt cx="631050" cy="631049"/>
              </a:xfrm>
            </p:grpSpPr>
            <p:sp>
              <p:nvSpPr>
                <p:cNvPr id="571" name="矩形 570">
                  <a:extLst>
                    <a:ext uri="{FF2B5EF4-FFF2-40B4-BE49-F238E27FC236}">
                      <a16:creationId xmlns:a16="http://schemas.microsoft.com/office/drawing/2014/main" id="{B1BA0D2A-7373-0C41-AEF2-92797A332BB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2" name="椭圆 571">
                  <a:extLst>
                    <a:ext uri="{FF2B5EF4-FFF2-40B4-BE49-F238E27FC236}">
                      <a16:creationId xmlns:a16="http://schemas.microsoft.com/office/drawing/2014/main" id="{0580C23D-C405-3F4A-A1D6-82E1D09EFC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5" name="组合 564">
                <a:extLst>
                  <a:ext uri="{FF2B5EF4-FFF2-40B4-BE49-F238E27FC236}">
                    <a16:creationId xmlns:a16="http://schemas.microsoft.com/office/drawing/2014/main" id="{246F41B2-0AC1-7945-8C87-3CA8A3A00EA4}"/>
                  </a:ext>
                </a:extLst>
              </p:cNvPr>
              <p:cNvGrpSpPr/>
              <p:nvPr userDrawn="1"/>
            </p:nvGrpSpPr>
            <p:grpSpPr>
              <a:xfrm>
                <a:off x="5173206" y="649111"/>
                <a:ext cx="631050" cy="631049"/>
                <a:chOff x="1588345" y="652779"/>
                <a:chExt cx="631050" cy="631049"/>
              </a:xfrm>
            </p:grpSpPr>
            <p:sp>
              <p:nvSpPr>
                <p:cNvPr id="569" name="矩形 568">
                  <a:extLst>
                    <a:ext uri="{FF2B5EF4-FFF2-40B4-BE49-F238E27FC236}">
                      <a16:creationId xmlns:a16="http://schemas.microsoft.com/office/drawing/2014/main" id="{4888556F-3DA3-B64C-B9E2-D99B233CFCF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0" name="椭圆 569">
                  <a:extLst>
                    <a:ext uri="{FF2B5EF4-FFF2-40B4-BE49-F238E27FC236}">
                      <a16:creationId xmlns:a16="http://schemas.microsoft.com/office/drawing/2014/main" id="{DEA349BE-40B9-DE4A-8E9D-8999AE7CFBE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6" name="组合 565">
                <a:extLst>
                  <a:ext uri="{FF2B5EF4-FFF2-40B4-BE49-F238E27FC236}">
                    <a16:creationId xmlns:a16="http://schemas.microsoft.com/office/drawing/2014/main" id="{752628EB-975E-9144-8082-6D2B97341F67}"/>
                  </a:ext>
                </a:extLst>
              </p:cNvPr>
              <p:cNvGrpSpPr/>
              <p:nvPr userDrawn="1"/>
            </p:nvGrpSpPr>
            <p:grpSpPr>
              <a:xfrm>
                <a:off x="6082288" y="649111"/>
                <a:ext cx="631050" cy="631049"/>
                <a:chOff x="1588345" y="652779"/>
                <a:chExt cx="631050" cy="631049"/>
              </a:xfrm>
            </p:grpSpPr>
            <p:sp>
              <p:nvSpPr>
                <p:cNvPr id="567" name="矩形 566">
                  <a:extLst>
                    <a:ext uri="{FF2B5EF4-FFF2-40B4-BE49-F238E27FC236}">
                      <a16:creationId xmlns:a16="http://schemas.microsoft.com/office/drawing/2014/main" id="{AC2CA866-E2C3-B749-9FF6-BB064125FBB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68" name="椭圆 567">
                  <a:extLst>
                    <a:ext uri="{FF2B5EF4-FFF2-40B4-BE49-F238E27FC236}">
                      <a16:creationId xmlns:a16="http://schemas.microsoft.com/office/drawing/2014/main" id="{8AF24145-E522-E64D-99F1-E2E5C75304E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6" name="组合 515">
              <a:extLst>
                <a:ext uri="{FF2B5EF4-FFF2-40B4-BE49-F238E27FC236}">
                  <a16:creationId xmlns:a16="http://schemas.microsoft.com/office/drawing/2014/main" id="{4EFAE49F-1371-594F-B538-48AA5B941A16}"/>
                </a:ext>
              </a:extLst>
            </p:cNvPr>
            <p:cNvGrpSpPr/>
            <p:nvPr userDrawn="1"/>
          </p:nvGrpSpPr>
          <p:grpSpPr>
            <a:xfrm>
              <a:off x="627786" y="5602111"/>
              <a:ext cx="6085552" cy="631049"/>
              <a:chOff x="627786" y="649111"/>
              <a:chExt cx="6085552" cy="631049"/>
            </a:xfrm>
          </p:grpSpPr>
          <p:grpSp>
            <p:nvGrpSpPr>
              <p:cNvPr id="539" name="组合 538">
                <a:extLst>
                  <a:ext uri="{FF2B5EF4-FFF2-40B4-BE49-F238E27FC236}">
                    <a16:creationId xmlns:a16="http://schemas.microsoft.com/office/drawing/2014/main" id="{360F4852-9531-B14D-8C6E-77F33E2F0D7B}"/>
                  </a:ext>
                </a:extLst>
              </p:cNvPr>
              <p:cNvGrpSpPr/>
              <p:nvPr userDrawn="1"/>
            </p:nvGrpSpPr>
            <p:grpSpPr>
              <a:xfrm>
                <a:off x="627786" y="649111"/>
                <a:ext cx="631050" cy="631049"/>
                <a:chOff x="1588345" y="652779"/>
                <a:chExt cx="631050" cy="631049"/>
              </a:xfrm>
            </p:grpSpPr>
            <p:sp>
              <p:nvSpPr>
                <p:cNvPr id="558" name="矩形 557">
                  <a:extLst>
                    <a:ext uri="{FF2B5EF4-FFF2-40B4-BE49-F238E27FC236}">
                      <a16:creationId xmlns:a16="http://schemas.microsoft.com/office/drawing/2014/main" id="{55E8F9EC-E6B5-EC43-A453-FED13A20DF4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9" name="椭圆 558">
                  <a:extLst>
                    <a:ext uri="{FF2B5EF4-FFF2-40B4-BE49-F238E27FC236}">
                      <a16:creationId xmlns:a16="http://schemas.microsoft.com/office/drawing/2014/main" id="{82DDEA96-8477-0A4D-952B-8FCA6AE8317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0" name="组合 539">
                <a:extLst>
                  <a:ext uri="{FF2B5EF4-FFF2-40B4-BE49-F238E27FC236}">
                    <a16:creationId xmlns:a16="http://schemas.microsoft.com/office/drawing/2014/main" id="{C7DFC603-67E7-FC4B-962C-EDF763D8BFF9}"/>
                  </a:ext>
                </a:extLst>
              </p:cNvPr>
              <p:cNvGrpSpPr/>
              <p:nvPr userDrawn="1"/>
            </p:nvGrpSpPr>
            <p:grpSpPr>
              <a:xfrm>
                <a:off x="1536870" y="649111"/>
                <a:ext cx="631050" cy="631049"/>
                <a:chOff x="1588345" y="652779"/>
                <a:chExt cx="631050" cy="631049"/>
              </a:xfrm>
            </p:grpSpPr>
            <p:sp>
              <p:nvSpPr>
                <p:cNvPr id="556" name="矩形 555">
                  <a:extLst>
                    <a:ext uri="{FF2B5EF4-FFF2-40B4-BE49-F238E27FC236}">
                      <a16:creationId xmlns:a16="http://schemas.microsoft.com/office/drawing/2014/main" id="{1D24668C-02B3-064A-88F1-379A14B90E2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7" name="椭圆 556">
                  <a:extLst>
                    <a:ext uri="{FF2B5EF4-FFF2-40B4-BE49-F238E27FC236}">
                      <a16:creationId xmlns:a16="http://schemas.microsoft.com/office/drawing/2014/main" id="{265CB2C7-3D59-A24E-9360-CF3DAC08FEE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1" name="组合 540">
                <a:extLst>
                  <a:ext uri="{FF2B5EF4-FFF2-40B4-BE49-F238E27FC236}">
                    <a16:creationId xmlns:a16="http://schemas.microsoft.com/office/drawing/2014/main" id="{5F1DF712-BC8E-E944-AA5B-8E6CF1E08884}"/>
                  </a:ext>
                </a:extLst>
              </p:cNvPr>
              <p:cNvGrpSpPr/>
              <p:nvPr userDrawn="1"/>
            </p:nvGrpSpPr>
            <p:grpSpPr>
              <a:xfrm>
                <a:off x="2445954" y="649111"/>
                <a:ext cx="631050" cy="631049"/>
                <a:chOff x="1588345" y="652779"/>
                <a:chExt cx="631050" cy="631049"/>
              </a:xfrm>
            </p:grpSpPr>
            <p:sp>
              <p:nvSpPr>
                <p:cNvPr id="554" name="矩形 553">
                  <a:extLst>
                    <a:ext uri="{FF2B5EF4-FFF2-40B4-BE49-F238E27FC236}">
                      <a16:creationId xmlns:a16="http://schemas.microsoft.com/office/drawing/2014/main" id="{2964493C-1A52-634F-BB98-9A3CE8169B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5" name="椭圆 554">
                  <a:extLst>
                    <a:ext uri="{FF2B5EF4-FFF2-40B4-BE49-F238E27FC236}">
                      <a16:creationId xmlns:a16="http://schemas.microsoft.com/office/drawing/2014/main" id="{F2CC1770-EAF1-AA45-B0D3-89DEC51709C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2" name="组合 541">
                <a:extLst>
                  <a:ext uri="{FF2B5EF4-FFF2-40B4-BE49-F238E27FC236}">
                    <a16:creationId xmlns:a16="http://schemas.microsoft.com/office/drawing/2014/main" id="{07E349D7-5EA9-3D44-AA9A-B8983C97AA24}"/>
                  </a:ext>
                </a:extLst>
              </p:cNvPr>
              <p:cNvGrpSpPr/>
              <p:nvPr userDrawn="1"/>
            </p:nvGrpSpPr>
            <p:grpSpPr>
              <a:xfrm>
                <a:off x="3355038" y="649111"/>
                <a:ext cx="631050" cy="631049"/>
                <a:chOff x="1588345" y="652779"/>
                <a:chExt cx="631050" cy="631049"/>
              </a:xfrm>
            </p:grpSpPr>
            <p:sp>
              <p:nvSpPr>
                <p:cNvPr id="552" name="矩形 551">
                  <a:extLst>
                    <a:ext uri="{FF2B5EF4-FFF2-40B4-BE49-F238E27FC236}">
                      <a16:creationId xmlns:a16="http://schemas.microsoft.com/office/drawing/2014/main" id="{0E2BBC65-6E28-564F-8F1D-63DA6FE95F9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3" name="椭圆 552">
                  <a:extLst>
                    <a:ext uri="{FF2B5EF4-FFF2-40B4-BE49-F238E27FC236}">
                      <a16:creationId xmlns:a16="http://schemas.microsoft.com/office/drawing/2014/main" id="{FC8A7615-2DF7-0D47-975F-EB8BC63443B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3" name="组合 542">
                <a:extLst>
                  <a:ext uri="{FF2B5EF4-FFF2-40B4-BE49-F238E27FC236}">
                    <a16:creationId xmlns:a16="http://schemas.microsoft.com/office/drawing/2014/main" id="{33A547C2-B2F8-314C-8AE0-E7A76DED24E5}"/>
                  </a:ext>
                </a:extLst>
              </p:cNvPr>
              <p:cNvGrpSpPr/>
              <p:nvPr userDrawn="1"/>
            </p:nvGrpSpPr>
            <p:grpSpPr>
              <a:xfrm>
                <a:off x="4264122" y="649111"/>
                <a:ext cx="631050" cy="631049"/>
                <a:chOff x="1588345" y="652779"/>
                <a:chExt cx="631050" cy="631049"/>
              </a:xfrm>
            </p:grpSpPr>
            <p:sp>
              <p:nvSpPr>
                <p:cNvPr id="550" name="矩形 549">
                  <a:extLst>
                    <a:ext uri="{FF2B5EF4-FFF2-40B4-BE49-F238E27FC236}">
                      <a16:creationId xmlns:a16="http://schemas.microsoft.com/office/drawing/2014/main" id="{80DCFC9F-2374-9445-9042-6B743794171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1" name="椭圆 550">
                  <a:extLst>
                    <a:ext uri="{FF2B5EF4-FFF2-40B4-BE49-F238E27FC236}">
                      <a16:creationId xmlns:a16="http://schemas.microsoft.com/office/drawing/2014/main" id="{07C08D60-6E19-3740-AB40-A0720E8C736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4" name="组合 543">
                <a:extLst>
                  <a:ext uri="{FF2B5EF4-FFF2-40B4-BE49-F238E27FC236}">
                    <a16:creationId xmlns:a16="http://schemas.microsoft.com/office/drawing/2014/main" id="{DBDFADA4-6FE3-EA4D-9196-7219359C6E68}"/>
                  </a:ext>
                </a:extLst>
              </p:cNvPr>
              <p:cNvGrpSpPr/>
              <p:nvPr userDrawn="1"/>
            </p:nvGrpSpPr>
            <p:grpSpPr>
              <a:xfrm>
                <a:off x="5173206" y="649111"/>
                <a:ext cx="631050" cy="631049"/>
                <a:chOff x="1588345" y="652779"/>
                <a:chExt cx="631050" cy="631049"/>
              </a:xfrm>
            </p:grpSpPr>
            <p:sp>
              <p:nvSpPr>
                <p:cNvPr id="548" name="矩形 547">
                  <a:extLst>
                    <a:ext uri="{FF2B5EF4-FFF2-40B4-BE49-F238E27FC236}">
                      <a16:creationId xmlns:a16="http://schemas.microsoft.com/office/drawing/2014/main" id="{D072912A-80C0-0A4B-BD79-24396B0CE71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9" name="椭圆 548">
                  <a:extLst>
                    <a:ext uri="{FF2B5EF4-FFF2-40B4-BE49-F238E27FC236}">
                      <a16:creationId xmlns:a16="http://schemas.microsoft.com/office/drawing/2014/main" id="{AAC59F4E-27B6-054B-8B8A-8FD3D1CC4F3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5" name="组合 544">
                <a:extLst>
                  <a:ext uri="{FF2B5EF4-FFF2-40B4-BE49-F238E27FC236}">
                    <a16:creationId xmlns:a16="http://schemas.microsoft.com/office/drawing/2014/main" id="{D63F9BC3-244B-0342-B6F6-F6E345654880}"/>
                  </a:ext>
                </a:extLst>
              </p:cNvPr>
              <p:cNvGrpSpPr/>
              <p:nvPr userDrawn="1"/>
            </p:nvGrpSpPr>
            <p:grpSpPr>
              <a:xfrm>
                <a:off x="6082288" y="649111"/>
                <a:ext cx="631050" cy="631049"/>
                <a:chOff x="1588345" y="652779"/>
                <a:chExt cx="631050" cy="631049"/>
              </a:xfrm>
            </p:grpSpPr>
            <p:sp>
              <p:nvSpPr>
                <p:cNvPr id="546" name="矩形 545">
                  <a:extLst>
                    <a:ext uri="{FF2B5EF4-FFF2-40B4-BE49-F238E27FC236}">
                      <a16:creationId xmlns:a16="http://schemas.microsoft.com/office/drawing/2014/main" id="{D42AABE0-B1EC-264C-9B41-F25AA5B59D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7" name="椭圆 546">
                  <a:extLst>
                    <a:ext uri="{FF2B5EF4-FFF2-40B4-BE49-F238E27FC236}">
                      <a16:creationId xmlns:a16="http://schemas.microsoft.com/office/drawing/2014/main" id="{99618F30-6110-BC4D-88D8-E0CD0F9EA60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7" name="组合 516">
              <a:extLst>
                <a:ext uri="{FF2B5EF4-FFF2-40B4-BE49-F238E27FC236}">
                  <a16:creationId xmlns:a16="http://schemas.microsoft.com/office/drawing/2014/main" id="{372D8217-8FA0-2A44-B12E-B6D5785BB6E4}"/>
                </a:ext>
              </a:extLst>
            </p:cNvPr>
            <p:cNvGrpSpPr/>
            <p:nvPr userDrawn="1"/>
          </p:nvGrpSpPr>
          <p:grpSpPr>
            <a:xfrm>
              <a:off x="627786" y="6592711"/>
              <a:ext cx="6085552" cy="631049"/>
              <a:chOff x="627786" y="649111"/>
              <a:chExt cx="6085552" cy="631049"/>
            </a:xfrm>
          </p:grpSpPr>
          <p:grpSp>
            <p:nvGrpSpPr>
              <p:cNvPr id="518" name="组合 517">
                <a:extLst>
                  <a:ext uri="{FF2B5EF4-FFF2-40B4-BE49-F238E27FC236}">
                    <a16:creationId xmlns:a16="http://schemas.microsoft.com/office/drawing/2014/main" id="{9B63A5E2-8D14-7B44-B934-3666120FF220}"/>
                  </a:ext>
                </a:extLst>
              </p:cNvPr>
              <p:cNvGrpSpPr/>
              <p:nvPr userDrawn="1"/>
            </p:nvGrpSpPr>
            <p:grpSpPr>
              <a:xfrm>
                <a:off x="627786" y="649111"/>
                <a:ext cx="631050" cy="631049"/>
                <a:chOff x="1588345" y="652779"/>
                <a:chExt cx="631050" cy="631049"/>
              </a:xfrm>
            </p:grpSpPr>
            <p:sp>
              <p:nvSpPr>
                <p:cNvPr id="537" name="矩形 536">
                  <a:extLst>
                    <a:ext uri="{FF2B5EF4-FFF2-40B4-BE49-F238E27FC236}">
                      <a16:creationId xmlns:a16="http://schemas.microsoft.com/office/drawing/2014/main" id="{6DC6A41D-7C45-A34D-8FBE-34FFBBAC50F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8" name="椭圆 537">
                  <a:extLst>
                    <a:ext uri="{FF2B5EF4-FFF2-40B4-BE49-F238E27FC236}">
                      <a16:creationId xmlns:a16="http://schemas.microsoft.com/office/drawing/2014/main" id="{32BFFAB7-BF66-1A41-AF15-8923D5418B9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19" name="组合 518">
                <a:extLst>
                  <a:ext uri="{FF2B5EF4-FFF2-40B4-BE49-F238E27FC236}">
                    <a16:creationId xmlns:a16="http://schemas.microsoft.com/office/drawing/2014/main" id="{286C188D-2E48-DF48-9136-6CBA357C51E2}"/>
                  </a:ext>
                </a:extLst>
              </p:cNvPr>
              <p:cNvGrpSpPr/>
              <p:nvPr userDrawn="1"/>
            </p:nvGrpSpPr>
            <p:grpSpPr>
              <a:xfrm>
                <a:off x="1536870" y="649111"/>
                <a:ext cx="631050" cy="631049"/>
                <a:chOff x="1588345" y="652779"/>
                <a:chExt cx="631050" cy="631049"/>
              </a:xfrm>
            </p:grpSpPr>
            <p:sp>
              <p:nvSpPr>
                <p:cNvPr id="535" name="矩形 534">
                  <a:extLst>
                    <a:ext uri="{FF2B5EF4-FFF2-40B4-BE49-F238E27FC236}">
                      <a16:creationId xmlns:a16="http://schemas.microsoft.com/office/drawing/2014/main" id="{282EE984-51B6-8747-AFB8-576B6F36AEB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6" name="椭圆 535">
                  <a:extLst>
                    <a:ext uri="{FF2B5EF4-FFF2-40B4-BE49-F238E27FC236}">
                      <a16:creationId xmlns:a16="http://schemas.microsoft.com/office/drawing/2014/main" id="{FCF466AE-4041-7646-AF03-4EBFED698F6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0" name="组合 519">
                <a:extLst>
                  <a:ext uri="{FF2B5EF4-FFF2-40B4-BE49-F238E27FC236}">
                    <a16:creationId xmlns:a16="http://schemas.microsoft.com/office/drawing/2014/main" id="{80515ADE-2600-754E-B25F-C64B481A37F1}"/>
                  </a:ext>
                </a:extLst>
              </p:cNvPr>
              <p:cNvGrpSpPr/>
              <p:nvPr userDrawn="1"/>
            </p:nvGrpSpPr>
            <p:grpSpPr>
              <a:xfrm>
                <a:off x="2445954" y="649111"/>
                <a:ext cx="631050" cy="631049"/>
                <a:chOff x="1588345" y="652779"/>
                <a:chExt cx="631050" cy="631049"/>
              </a:xfrm>
            </p:grpSpPr>
            <p:sp>
              <p:nvSpPr>
                <p:cNvPr id="533" name="矩形 532">
                  <a:extLst>
                    <a:ext uri="{FF2B5EF4-FFF2-40B4-BE49-F238E27FC236}">
                      <a16:creationId xmlns:a16="http://schemas.microsoft.com/office/drawing/2014/main" id="{12BDA571-C978-F74C-954D-577E357BDB1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4" name="椭圆 533">
                  <a:extLst>
                    <a:ext uri="{FF2B5EF4-FFF2-40B4-BE49-F238E27FC236}">
                      <a16:creationId xmlns:a16="http://schemas.microsoft.com/office/drawing/2014/main" id="{2CD5E7A1-B5D9-0246-9D64-1D0F5FCB884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1" name="组合 520">
                <a:extLst>
                  <a:ext uri="{FF2B5EF4-FFF2-40B4-BE49-F238E27FC236}">
                    <a16:creationId xmlns:a16="http://schemas.microsoft.com/office/drawing/2014/main" id="{7855F72D-84E7-B847-B575-EFB1A0769067}"/>
                  </a:ext>
                </a:extLst>
              </p:cNvPr>
              <p:cNvGrpSpPr/>
              <p:nvPr userDrawn="1"/>
            </p:nvGrpSpPr>
            <p:grpSpPr>
              <a:xfrm>
                <a:off x="3355038" y="649111"/>
                <a:ext cx="631050" cy="631049"/>
                <a:chOff x="1588345" y="652779"/>
                <a:chExt cx="631050" cy="631049"/>
              </a:xfrm>
            </p:grpSpPr>
            <p:sp>
              <p:nvSpPr>
                <p:cNvPr id="531" name="矩形 530">
                  <a:extLst>
                    <a:ext uri="{FF2B5EF4-FFF2-40B4-BE49-F238E27FC236}">
                      <a16:creationId xmlns:a16="http://schemas.microsoft.com/office/drawing/2014/main" id="{896A38DF-83A4-A849-8646-140E296C8E1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2" name="椭圆 531">
                  <a:extLst>
                    <a:ext uri="{FF2B5EF4-FFF2-40B4-BE49-F238E27FC236}">
                      <a16:creationId xmlns:a16="http://schemas.microsoft.com/office/drawing/2014/main" id="{80903A1A-F51C-7B4F-A2CD-BDCA0BC8A89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2" name="组合 521">
                <a:extLst>
                  <a:ext uri="{FF2B5EF4-FFF2-40B4-BE49-F238E27FC236}">
                    <a16:creationId xmlns:a16="http://schemas.microsoft.com/office/drawing/2014/main" id="{5B9EFA29-3517-974D-BBD1-385B46DA579D}"/>
                  </a:ext>
                </a:extLst>
              </p:cNvPr>
              <p:cNvGrpSpPr/>
              <p:nvPr userDrawn="1"/>
            </p:nvGrpSpPr>
            <p:grpSpPr>
              <a:xfrm>
                <a:off x="4264122" y="649111"/>
                <a:ext cx="631050" cy="631049"/>
                <a:chOff x="1588345" y="652779"/>
                <a:chExt cx="631050" cy="631049"/>
              </a:xfrm>
            </p:grpSpPr>
            <p:sp>
              <p:nvSpPr>
                <p:cNvPr id="529" name="矩形 528">
                  <a:extLst>
                    <a:ext uri="{FF2B5EF4-FFF2-40B4-BE49-F238E27FC236}">
                      <a16:creationId xmlns:a16="http://schemas.microsoft.com/office/drawing/2014/main" id="{C68C0C9A-ED54-A746-8661-B717C0009B8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0" name="椭圆 529">
                  <a:extLst>
                    <a:ext uri="{FF2B5EF4-FFF2-40B4-BE49-F238E27FC236}">
                      <a16:creationId xmlns:a16="http://schemas.microsoft.com/office/drawing/2014/main" id="{A87EC569-678B-C849-B285-E5232168B7B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3" name="组合 522">
                <a:extLst>
                  <a:ext uri="{FF2B5EF4-FFF2-40B4-BE49-F238E27FC236}">
                    <a16:creationId xmlns:a16="http://schemas.microsoft.com/office/drawing/2014/main" id="{6425294E-DC57-BC41-94A6-59C69BCEB69E}"/>
                  </a:ext>
                </a:extLst>
              </p:cNvPr>
              <p:cNvGrpSpPr/>
              <p:nvPr userDrawn="1"/>
            </p:nvGrpSpPr>
            <p:grpSpPr>
              <a:xfrm>
                <a:off x="5173206" y="649111"/>
                <a:ext cx="631050" cy="631049"/>
                <a:chOff x="1588345" y="652779"/>
                <a:chExt cx="631050" cy="631049"/>
              </a:xfrm>
            </p:grpSpPr>
            <p:sp>
              <p:nvSpPr>
                <p:cNvPr id="527" name="矩形 526">
                  <a:extLst>
                    <a:ext uri="{FF2B5EF4-FFF2-40B4-BE49-F238E27FC236}">
                      <a16:creationId xmlns:a16="http://schemas.microsoft.com/office/drawing/2014/main" id="{732FBBF8-2FB6-594B-8FFB-BB5F749180C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8" name="椭圆 527">
                  <a:extLst>
                    <a:ext uri="{FF2B5EF4-FFF2-40B4-BE49-F238E27FC236}">
                      <a16:creationId xmlns:a16="http://schemas.microsoft.com/office/drawing/2014/main" id="{D3360095-C1E1-1544-97CE-7341FA1F93F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4" name="组合 523">
                <a:extLst>
                  <a:ext uri="{FF2B5EF4-FFF2-40B4-BE49-F238E27FC236}">
                    <a16:creationId xmlns:a16="http://schemas.microsoft.com/office/drawing/2014/main" id="{F26F3932-7616-6C43-AF9E-F09C02881034}"/>
                  </a:ext>
                </a:extLst>
              </p:cNvPr>
              <p:cNvGrpSpPr/>
              <p:nvPr userDrawn="1"/>
            </p:nvGrpSpPr>
            <p:grpSpPr>
              <a:xfrm>
                <a:off x="6082288" y="649111"/>
                <a:ext cx="631050" cy="631049"/>
                <a:chOff x="1588345" y="652779"/>
                <a:chExt cx="631050" cy="631049"/>
              </a:xfrm>
            </p:grpSpPr>
            <p:sp>
              <p:nvSpPr>
                <p:cNvPr id="525" name="矩形 524">
                  <a:extLst>
                    <a:ext uri="{FF2B5EF4-FFF2-40B4-BE49-F238E27FC236}">
                      <a16:creationId xmlns:a16="http://schemas.microsoft.com/office/drawing/2014/main" id="{7BC51ADF-3FEC-D04F-A463-17310C038C9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6" name="椭圆 525">
                  <a:extLst>
                    <a:ext uri="{FF2B5EF4-FFF2-40B4-BE49-F238E27FC236}">
                      <a16:creationId xmlns:a16="http://schemas.microsoft.com/office/drawing/2014/main" id="{5B9BAC66-42B5-D140-BF21-EEA0900B26C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sp>
        <p:nvSpPr>
          <p:cNvPr id="318" name="Footer Placeholder 3">
            <a:extLst>
              <a:ext uri="{FF2B5EF4-FFF2-40B4-BE49-F238E27FC236}">
                <a16:creationId xmlns:a16="http://schemas.microsoft.com/office/drawing/2014/main" id="{CCFC9312-D642-D541-B036-1644CA352C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99751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56949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02-LEFT-BLUE">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F1AE9D1-D7F7-1C4A-8E05-07FC438C5EF3}"/>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97798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B137C3C8-B4D9-0D4F-B878-F713E9A6AC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187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27D7F-0DA9-1D46-B4EB-5611C8EC4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157628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1A999155-7F26-C347-B79A-B8BD4E38B51A}"/>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45190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66ACEEF-0661-4A4B-9C84-F23289F024A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76159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CCAA6DBD-69A7-7641-87C2-FCB78AEBF8D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44373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RIGHT-CUSTOM-A1">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731520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6F7FABC-9EFD-4941-849E-D530F9195B5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991019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RIGHT-CUSTOM-A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F5CC1259-291B-9445-BC74-039472F17EA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4BB7C525-CD59-9041-844E-DAC518083BC1}"/>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C0A9BB12-2089-EC4D-8D06-0CD664F9BC05}"/>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1276BEDF-6C29-1949-9E55-F5E2379630E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2938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03-TOP-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993693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742750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92F196C6-B351-8546-9966-9891A46569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98929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411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DC9BB31-E528-C642-9B22-3248F8DB535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0122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3-LEF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12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CE5825C-F8AB-B54D-9957-954FE37FA15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944490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03-LEFT-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BE56EF3-3008-5A4D-BF03-B3F8EF078556}"/>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34542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95E428C1-3B39-174A-A902-5142826A1B3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199060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3-RIGH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84649BE-60DD-874A-88E4-BF4A7735AB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815868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1AF5814-D055-5545-89A2-74B881AD9F4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87361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3-CUSTOM-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EEA10-72EB-814B-A7C7-581C5689D4FC}"/>
              </a:ext>
            </a:extLst>
          </p:cNvPr>
          <p:cNvSpPr/>
          <p:nvPr userDrawn="1"/>
        </p:nvSpPr>
        <p:spPr>
          <a:xfrm>
            <a:off x="0" y="594360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F592B7F-0854-BA4B-9846-0F26CDC9CCB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927470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3-CUSTOM-B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0"/>
            <a:ext cx="3657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0"/>
            <a:ext cx="36752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6C21C183-902E-2D4B-9281-5DEB9BC7A1A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52139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3-CUSTOM-B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2286000"/>
            <a:ext cx="3657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2286000"/>
            <a:ext cx="365760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Rectangle 6">
            <a:extLst>
              <a:ext uri="{FF2B5EF4-FFF2-40B4-BE49-F238E27FC236}">
                <a16:creationId xmlns:a16="http://schemas.microsoft.com/office/drawing/2014/main" id="{16A16F11-1F01-9F44-9314-69A431E905B5}"/>
              </a:ext>
            </a:extLst>
          </p:cNvPr>
          <p:cNvSpPr/>
          <p:nvPr userDrawn="1"/>
        </p:nvSpPr>
        <p:spPr>
          <a:xfrm>
            <a:off x="3657600" y="0"/>
            <a:ext cx="109728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2286000"/>
            <a:ext cx="3675298"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F9424350-4DC3-8044-8972-2596034945D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4302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5404085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45414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434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209D2F34-F8DA-4840-B45D-53EEF221C3E9}"/>
              </a:ext>
            </a:extLst>
          </p:cNvPr>
          <p:cNvSpPr txBox="1">
            <a:spLocks/>
          </p:cNvSpPr>
          <p:nvPr userDrawn="1"/>
        </p:nvSpPr>
        <p:spPr>
          <a:xfrm>
            <a:off x="7309884" y="-1"/>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0D6DB60C-E747-EA45-9793-EC1D61D9D10B}"/>
              </a:ext>
            </a:extLst>
          </p:cNvPr>
          <p:cNvSpPr txBox="1">
            <a:spLocks/>
          </p:cNvSpPr>
          <p:nvPr userDrawn="1"/>
        </p:nvSpPr>
        <p:spPr>
          <a:xfrm>
            <a:off x="7309884" y="27431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8">
            <a:extLst>
              <a:ext uri="{FF2B5EF4-FFF2-40B4-BE49-F238E27FC236}">
                <a16:creationId xmlns:a16="http://schemas.microsoft.com/office/drawing/2014/main" id="{7B86F561-4DBC-A842-8E88-E0B69AA5F2D4}"/>
              </a:ext>
            </a:extLst>
          </p:cNvPr>
          <p:cNvSpPr txBox="1">
            <a:spLocks/>
          </p:cNvSpPr>
          <p:nvPr userDrawn="1"/>
        </p:nvSpPr>
        <p:spPr>
          <a:xfrm>
            <a:off x="7309884" y="54863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325B4F2E-9DD6-FE4D-9EB6-210DE5C98AD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5440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2DE27E6-6D9A-6D4F-AAB0-A0A7F56CFFE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887571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9F990D9E-0B0B-5841-8DB9-7DD8DC942C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3" name="Straight Connector 2">
            <a:extLst>
              <a:ext uri="{FF2B5EF4-FFF2-40B4-BE49-F238E27FC236}">
                <a16:creationId xmlns:a16="http://schemas.microsoft.com/office/drawing/2014/main" id="{2470A967-2F3F-7F47-B001-62B8D8E6A4D3}"/>
              </a:ext>
            </a:extLst>
          </p:cNvPr>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A843FF1-D5B7-964A-89FA-EBDAC36F348F}"/>
              </a:ext>
            </a:extLst>
          </p:cNvPr>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169868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675CB15-14BC-914B-ADFB-251B40D385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4245621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EC1FD2D-CE45-EC4A-B882-C680650DE771}"/>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5CC8F489-971F-7140-92F2-17FD6AE163C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7086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7CCBDA8-1EE9-2B44-B946-70C677D95168}"/>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0DEB2EF-4354-C04A-886A-792999279C6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36674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CCBDA8-1EE9-2B44-B946-70C677D95168}"/>
              </a:ext>
            </a:extLst>
          </p:cNvPr>
          <p:cNvSpPr/>
          <p:nvPr userDrawn="1"/>
        </p:nvSpPr>
        <p:spPr>
          <a:xfrm>
            <a:off x="1097280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BF4F5356-E971-324C-A6DC-041428CC598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067626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293853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46951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738476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030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02-LEFT-WHIT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055679-1A3C-2845-A91E-55DA2FBE75F0}"/>
              </a:ext>
            </a:extLst>
          </p:cNvPr>
          <p:cNvSpPr/>
          <p:nvPr userDrawn="1"/>
        </p:nvSpPr>
        <p:spPr>
          <a:xfrm>
            <a:off x="7315201" y="-2"/>
            <a:ext cx="7315199" cy="2765145"/>
          </a:xfrm>
          <a:prstGeom prst="rect">
            <a:avLst/>
          </a:prstGeom>
          <a:solidFill>
            <a:schemeClr val="accent1">
              <a:lumMod val="5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000000"/>
              </a:solidFill>
              <a:effectLst/>
              <a:uLnTx/>
              <a:uFillTx/>
              <a:latin typeface="Tahoma" panose="020B0604030504040204" pitchFamily="34" charset="0"/>
              <a:ea typeface="+mn-ea"/>
              <a:cs typeface="Tahoma" panose="020B0604030504040204" pitchFamily="34" charset="0"/>
              <a:sym typeface="IBM Plex Sans"/>
            </a:endParaRPr>
          </a:p>
        </p:txBody>
      </p:sp>
      <p:sp>
        <p:nvSpPr>
          <p:cNvPr id="8" name="Rectangle 13">
            <a:extLst>
              <a:ext uri="{FF2B5EF4-FFF2-40B4-BE49-F238E27FC236}">
                <a16:creationId xmlns:a16="http://schemas.microsoft.com/office/drawing/2014/main" id="{DB2C3EFB-39D5-F148-9EE1-89EEEADAA4B8}"/>
              </a:ext>
            </a:extLst>
          </p:cNvPr>
          <p:cNvSpPr/>
          <p:nvPr userDrawn="1"/>
        </p:nvSpPr>
        <p:spPr>
          <a:xfrm>
            <a:off x="7315200" y="2765146"/>
            <a:ext cx="7315200" cy="2765145"/>
          </a:xfrm>
          <a:prstGeom prst="rect">
            <a:avLst/>
          </a:prstGeom>
          <a:solidFill>
            <a:schemeClr val="accent1">
              <a:lumMod val="75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9" name="Rectangle 18">
            <a:extLst>
              <a:ext uri="{FF2B5EF4-FFF2-40B4-BE49-F238E27FC236}">
                <a16:creationId xmlns:a16="http://schemas.microsoft.com/office/drawing/2014/main" id="{4D2BE323-EF77-AF42-9704-37BCD3BD51FE}"/>
              </a:ext>
            </a:extLst>
          </p:cNvPr>
          <p:cNvSpPr/>
          <p:nvPr userDrawn="1"/>
        </p:nvSpPr>
        <p:spPr>
          <a:xfrm>
            <a:off x="7310775" y="5530291"/>
            <a:ext cx="7315200" cy="2699309"/>
          </a:xfrm>
          <a:prstGeom prst="rect">
            <a:avLst/>
          </a:prstGeom>
          <a:solidFill>
            <a:schemeClr val="accent2">
              <a:lumMod val="60000"/>
              <a:lumOff val="4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B431D3F6-3856-1F4B-9FE4-AF8129940B8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10358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887956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6378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89137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13249815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301286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79432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75482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330767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62940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0817165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3062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49FCAC7C-26FB-514F-80B1-DF7714F76432}"/>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68423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292418" y="7901940"/>
            <a:ext cx="586740" cy="220980"/>
          </a:xfrm>
          <a:prstGeom prst="rect">
            <a:avLst/>
          </a:prstGeom>
          <a:ln/>
        </p:spPr>
        <p:txBody>
          <a:bodyPr/>
          <a:lstStyle>
            <a:lvl1pPr>
              <a:defRPr>
                <a:latin typeface="Tahoma" panose="020B0604030504040204" pitchFamily="34" charset="0"/>
              </a:defRPr>
            </a:lvl1pPr>
          </a:lstStyle>
          <a:p>
            <a:fld id="{F1A54873-6BA4-F844-91D5-77DAF615476E}" type="slidenum">
              <a:rPr lang="en-US" altLang="x-none" smtClean="0"/>
              <a:pPr/>
              <a:t>‹#›</a:t>
            </a:fld>
            <a:endParaRPr lang="en-US" altLang="x-none" dirty="0"/>
          </a:p>
        </p:txBody>
      </p:sp>
      <p:sp>
        <p:nvSpPr>
          <p:cNvPr id="3" name="Rectangle 8"/>
          <p:cNvSpPr>
            <a:spLocks noGrp="1" noChangeArrowheads="1"/>
          </p:cNvSpPr>
          <p:nvPr>
            <p:ph type="ftr" sz="quarter" idx="11"/>
          </p:nvPr>
        </p:nvSpPr>
        <p:spPr>
          <a:xfrm>
            <a:off x="2486978" y="7844790"/>
            <a:ext cx="9509760" cy="220980"/>
          </a:xfrm>
          <a:prstGeom prst="rect">
            <a:avLst/>
          </a:prstGeom>
          <a:ln/>
        </p:spPr>
        <p:txBody>
          <a:bodyPr/>
          <a:lstStyle>
            <a:lvl1pPr>
              <a:defRPr>
                <a:latin typeface="Tahoma" panose="020B0604030504040204" pitchFamily="34" charset="0"/>
              </a:defRPr>
            </a:lvl1pPr>
          </a:lstStyle>
          <a:p>
            <a:pPr>
              <a:defRPr/>
            </a:pPr>
            <a:r>
              <a:rPr lang="en-US" dirty="0"/>
              <a:t>                                                                                           IBM Confidential</a:t>
            </a:r>
          </a:p>
        </p:txBody>
      </p:sp>
      <p:sp>
        <p:nvSpPr>
          <p:cNvPr id="4" name="Rectangle 9"/>
          <p:cNvSpPr>
            <a:spLocks noGrp="1" noChangeArrowheads="1"/>
          </p:cNvSpPr>
          <p:nvPr>
            <p:ph type="dt" sz="half" idx="12"/>
          </p:nvPr>
        </p:nvSpPr>
        <p:spPr>
          <a:xfrm>
            <a:off x="879159" y="7844790"/>
            <a:ext cx="2046923" cy="329566"/>
          </a:xfrm>
          <a:prstGeom prst="rect">
            <a:avLst/>
          </a:prstGeom>
          <a:ln/>
        </p:spPr>
        <p:txBody>
          <a:bodyPr/>
          <a:lstStyle>
            <a:lvl1pPr>
              <a:defRPr>
                <a:latin typeface="Tahoma" panose="020B0604030504040204" pitchFamily="34" charset="0"/>
              </a:defRPr>
            </a:lvl1pPr>
          </a:lstStyle>
          <a:p>
            <a:pPr>
              <a:defRPr/>
            </a:pPr>
            <a:fld id="{FBA96A7B-4002-7344-9714-FD46F011652C}" type="datetime1">
              <a:rPr lang="en-US" smtClean="0"/>
              <a:pPr>
                <a:defRPr/>
              </a:pPr>
              <a:t>11/23/21</a:t>
            </a:fld>
            <a:endParaRPr lang="en-US" dirty="0"/>
          </a:p>
        </p:txBody>
      </p:sp>
    </p:spTree>
    <p:extLst>
      <p:ext uri="{BB962C8B-B14F-4D97-AF65-F5344CB8AC3E}">
        <p14:creationId xmlns:p14="http://schemas.microsoft.com/office/powerpoint/2010/main" val="3643293020"/>
      </p:ext>
    </p:extLst>
  </p:cSld>
  <p:clrMapOvr>
    <a:masterClrMapping/>
  </p:clrMapOvr>
  <p:transition advClick="0"/>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2"/>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8"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79159" y="7844790"/>
            <a:ext cx="2046923" cy="329566"/>
          </a:xfrm>
          <a:prstGeom prst="rect">
            <a:avLst/>
          </a:prstGeom>
        </p:spPr>
        <p:txBody>
          <a:bodyPr/>
          <a:lstStyle>
            <a:lvl1pPr>
              <a:defRPr>
                <a:latin typeface="Tahoma" panose="020B0604030504040204" pitchFamily="34" charset="0"/>
              </a:defRPr>
            </a:lvl1pPr>
          </a:lstStyle>
          <a:p>
            <a:fld id="{2E6A378F-44F8-EC4E-B5DF-520ADFFCC98D}" type="datetimeFigureOut">
              <a:rPr lang="en-US" smtClean="0"/>
              <a:pPr/>
              <a:t>11/23/21</a:t>
            </a:fld>
            <a:endParaRPr lang="en-US" dirty="0"/>
          </a:p>
        </p:txBody>
      </p:sp>
      <p:sp>
        <p:nvSpPr>
          <p:cNvPr id="8" name="Footer Placeholder 7"/>
          <p:cNvSpPr>
            <a:spLocks noGrp="1"/>
          </p:cNvSpPr>
          <p:nvPr>
            <p:ph type="ftr" sz="quarter" idx="11"/>
          </p:nvPr>
        </p:nvSpPr>
        <p:spPr>
          <a:xfrm>
            <a:off x="2486978" y="7844790"/>
            <a:ext cx="9509760" cy="220980"/>
          </a:xfrm>
          <a:prstGeom prst="rect">
            <a:avLst/>
          </a:prstGeom>
        </p:spPr>
        <p:txBody>
          <a:bodyPr/>
          <a:lstStyle>
            <a:lvl1pPr>
              <a:defRPr>
                <a:latin typeface="Tahoma" panose="020B0604030504040204" pitchFamily="34" charset="0"/>
              </a:defRPr>
            </a:lvl1pPr>
          </a:lstStyle>
          <a:p>
            <a:endParaRPr lang="en-US" dirty="0"/>
          </a:p>
        </p:txBody>
      </p:sp>
      <p:sp>
        <p:nvSpPr>
          <p:cNvPr id="9" name="Slide Number Placeholder 8"/>
          <p:cNvSpPr>
            <a:spLocks noGrp="1"/>
          </p:cNvSpPr>
          <p:nvPr>
            <p:ph type="sldNum" sz="quarter" idx="12"/>
          </p:nvPr>
        </p:nvSpPr>
        <p:spPr>
          <a:xfrm>
            <a:off x="292418" y="7901940"/>
            <a:ext cx="586740" cy="220980"/>
          </a:xfrm>
          <a:prstGeom prst="rect">
            <a:avLst/>
          </a:prstGeom>
        </p:spPr>
        <p:txBody>
          <a:bodyPr/>
          <a:lstStyle>
            <a:lvl1pPr>
              <a:defRPr>
                <a:latin typeface="Tahoma" panose="020B0604030504040204" pitchFamily="34" charset="0"/>
              </a:defRPr>
            </a:lvl1pPr>
          </a:lstStyle>
          <a:p>
            <a:fld id="{43BE768A-6491-384B-B14B-CB2EE7162E75}" type="slidenum">
              <a:rPr lang="en-US" smtClean="0"/>
              <a:pPr/>
              <a:t>‹#›</a:t>
            </a:fld>
            <a:endParaRPr lang="en-US" dirty="0"/>
          </a:p>
        </p:txBody>
      </p:sp>
    </p:spTree>
    <p:extLst>
      <p:ext uri="{BB962C8B-B14F-4D97-AF65-F5344CB8AC3E}">
        <p14:creationId xmlns:p14="http://schemas.microsoft.com/office/powerpoint/2010/main" val="4259177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lvl1pPr>
              <a:defRPr>
                <a:latin typeface="Tahoma" panose="020B0604030504040204" pitchFamily="34" charset="0"/>
              </a:defRPr>
            </a:lvl1pPr>
          </a:lstStyle>
          <a:p>
            <a:fld id="{F64F70F0-32BF-BC48-8EFE-931DB14BDE11}" type="datetimeFigureOut">
              <a:rPr lang="en-US" smtClean="0">
                <a:solidFill>
                  <a:prstClr val="black">
                    <a:tint val="75000"/>
                  </a:prstClr>
                </a:solidFill>
              </a:rPr>
              <a:pPr/>
              <a:t>11/23/21</a:t>
            </a:fld>
            <a:endParaRPr lang="en-US" dirty="0">
              <a:solidFill>
                <a:prstClr val="black">
                  <a:tint val="75000"/>
                </a:prstClr>
              </a:solidFill>
            </a:endParaRPr>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lvl1pPr>
              <a:defRPr>
                <a:latin typeface="Tahoma" panose="020B0604030504040204"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lvl1pPr>
              <a:defRPr>
                <a:latin typeface="Tahoma" panose="020B0604030504040204" pitchFamily="34" charset="0"/>
              </a:defRPr>
            </a:lvl1pPr>
          </a:lstStyle>
          <a:p>
            <a:fld id="{6250B93C-6C17-2E47-B126-32A97E44710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98523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G_LT_1A">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312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a:t>Edit Master text styles</a:t>
            </a:r>
          </a:p>
        </p:txBody>
      </p:sp>
      <p:sp>
        <p:nvSpPr>
          <p:cNvPr id="10" name="Content Placeholder 2"/>
          <p:cNvSpPr>
            <a:spLocks noGrp="1"/>
          </p:cNvSpPr>
          <p:nvPr>
            <p:ph idx="12" hasCustomPrompt="1"/>
          </p:nvPr>
        </p:nvSpPr>
        <p:spPr>
          <a:xfrm>
            <a:off x="3886200" y="265176"/>
            <a:ext cx="10469880" cy="7450024"/>
          </a:xfrm>
        </p:spPr>
        <p:txBody>
          <a:bodyPr tIns="7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408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2_Title and Content">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p:cNvSpPr>
            <a:spLocks noGrp="1"/>
          </p:cNvSpPr>
          <p:nvPr>
            <p:ph idx="1"/>
          </p:nvPr>
        </p:nvSpPr>
        <p:spPr>
          <a:xfrm>
            <a:off x="454858" y="2057400"/>
            <a:ext cx="13716000" cy="5166170"/>
          </a:xfrm>
        </p:spPr>
        <p:txBody>
          <a:bodyPr>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20" name="Text Placeholder 23">
            <a:extLst>
              <a:ext uri="{FF2B5EF4-FFF2-40B4-BE49-F238E27FC236}">
                <a16:creationId xmlns:a16="http://schemas.microsoft.com/office/drawing/2014/main" id="{0FFCFB0B-A37A-4273-B412-D8B1726060BF}"/>
              </a:ext>
            </a:extLst>
          </p:cNvPr>
          <p:cNvSpPr>
            <a:spLocks noGrp="1"/>
          </p:cNvSpPr>
          <p:nvPr>
            <p:ph type="body" sz="quarter" idx="12" hasCustomPrompt="1"/>
          </p:nvPr>
        </p:nvSpPr>
        <p:spPr>
          <a:xfrm>
            <a:off x="454858" y="7223570"/>
            <a:ext cx="6583680" cy="457200"/>
          </a:xfrm>
        </p:spPr>
        <p:txBody>
          <a:bodyPr tIns="0" anchor="b"/>
          <a:lstStyle>
            <a:lvl1pPr>
              <a:defRPr lang="en-US" sz="800" b="0" i="0" kern="1200" dirty="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marL="0" lvl="0" indent="0" algn="l" defTabSz="1097302" rtl="0" eaLnBrk="1" latinLnBrk="0" hangingPunct="1">
              <a:lnSpc>
                <a:spcPct val="105000"/>
              </a:lnSpc>
              <a:spcBef>
                <a:spcPts val="600"/>
              </a:spcBef>
              <a:buFontTx/>
              <a:buNone/>
              <a:tabLst/>
            </a:pPr>
            <a:r>
              <a:rPr lang="en-US" dirty="0"/>
              <a:t>Source: Edit source here</a:t>
            </a:r>
          </a:p>
        </p:txBody>
      </p:sp>
    </p:spTree>
    <p:extLst>
      <p:ext uri="{BB962C8B-B14F-4D97-AF65-F5344CB8AC3E}">
        <p14:creationId xmlns:p14="http://schemas.microsoft.com/office/powerpoint/2010/main" val="3621415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7FD5D-B263-8E49-880F-69AAE5769FF0}"/>
              </a:ext>
            </a:extLst>
          </p:cNvPr>
          <p:cNvSpPr/>
          <p:nvPr userDrawn="1"/>
        </p:nvSpPr>
        <p:spPr bwMode="auto">
          <a:xfrm>
            <a:off x="7315200" y="0"/>
            <a:ext cx="7315200" cy="8229600"/>
          </a:xfrm>
          <a:prstGeom prst="rect">
            <a:avLst/>
          </a:prstGeom>
          <a:gradFill>
            <a:gsLst>
              <a:gs pos="0">
                <a:srgbClr val="78A9FF"/>
              </a:gs>
              <a:gs pos="30000">
                <a:schemeClr val="accent1"/>
              </a:gs>
              <a:gs pos="100000">
                <a:srgbClr val="001D6C"/>
              </a:gs>
              <a:gs pos="68000">
                <a:schemeClr val="accent2"/>
              </a:gs>
            </a:gsLst>
            <a:lin ang="54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Tahoma" panose="020B0604030504040204" pitchFamily="34" charset="0"/>
            </a:endParaRPr>
          </a:p>
        </p:txBody>
      </p:sp>
      <p:pic>
        <p:nvPicPr>
          <p:cNvPr id="8" name="Picture 7">
            <a:extLst>
              <a:ext uri="{FF2B5EF4-FFF2-40B4-BE49-F238E27FC236}">
                <a16:creationId xmlns:a16="http://schemas.microsoft.com/office/drawing/2014/main" id="{335B5F52-A11E-084C-9646-0C7E63047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41025729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640080"/>
            <a:ext cx="6627571" cy="1280160"/>
          </a:xfrm>
          <a:prstGeom prst="rect">
            <a:avLst/>
          </a:prstGeom>
        </p:spPr>
        <p:txBody>
          <a:bodyPr lIns="0" tIns="0" rIns="0" bIns="0"/>
          <a:lstStyle>
            <a:lvl1pPr>
              <a:defRPr b="0" i="0">
                <a:solidFill>
                  <a:schemeClr val="bg1"/>
                </a:solidFill>
                <a:latin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6598310" cy="5203546"/>
          </a:xfrm>
          <a:prstGeom prst="rect">
            <a:avLst/>
          </a:prstGeom>
        </p:spPr>
        <p:txBody>
          <a:bodyPr lIns="0" tIns="0" rIns="0" bIns="0"/>
          <a:lstStyle>
            <a:lvl1pPr>
              <a:spcBef>
                <a:spcPts val="0"/>
              </a:spcBef>
              <a:defRPr b="0" i="0">
                <a:solidFill>
                  <a:schemeClr val="bg1"/>
                </a:solidFill>
                <a:latin typeface="Tahoma" panose="020B0604030504040204" pitchFamily="34" charset="0"/>
                <a:cs typeface="Tahoma" panose="020B0604030504040204" pitchFamily="34" charset="0"/>
              </a:defRPr>
            </a:lvl1pPr>
            <a:lvl2pPr marL="0" indent="0">
              <a:spcBef>
                <a:spcPts val="0"/>
              </a:spcBef>
              <a:buNone/>
              <a:defRPr b="0" i="0">
                <a:solidFill>
                  <a:schemeClr val="bg1"/>
                </a:solidFill>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7666330" y="1989734"/>
            <a:ext cx="6598310" cy="5203546"/>
          </a:xfrm>
          <a:prstGeom prst="rect">
            <a:avLst/>
          </a:prstGeom>
        </p:spPr>
        <p:txBody>
          <a:bodyPr/>
          <a:lstStyle>
            <a:lvl1pPr>
              <a:spcBef>
                <a:spcPts val="0"/>
              </a:spcBef>
              <a:defRPr>
                <a:latin typeface="Tahoma" panose="020B0604030504040204" pitchFamily="34" charset="0"/>
                <a:cs typeface="Tahoma" panose="020B0604030504040204" pitchFamily="34" charset="0"/>
              </a:defRPr>
            </a:lvl1pPr>
            <a:lvl2pPr marL="0" indent="0">
              <a:spcBef>
                <a:spcPts val="0"/>
              </a:spcBef>
              <a:buNone/>
              <a:defRPr>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7958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914400" y="7899655"/>
            <a:ext cx="2713350" cy="220571"/>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90831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360072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02607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3.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4.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5.xml"/><Relationship Id="rId7" Type="http://schemas.openxmlformats.org/officeDocument/2006/relationships/image" Target="../media/image7.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image" Target="../media/image9.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8.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9.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65748"/>
      </p:ext>
    </p:extLst>
  </p:cSld>
  <p:clrMap bg1="lt1" tx1="dk1" bg2="lt2" tx2="dk2" accent1="accent1" accent2="accent2" accent3="accent3" accent4="accent4" accent5="accent5" accent6="accent6" hlink="hlink" folHlink="folHlink"/>
  <p:sldLayoutIdLst>
    <p:sldLayoutId id="2147483898" r:id="rId1"/>
    <p:sldLayoutId id="2147483893" r:id="rId2"/>
    <p:sldLayoutId id="2147483891" r:id="rId3"/>
    <p:sldLayoutId id="2147483995" r:id="rId4"/>
    <p:sldLayoutId id="2147483922" r:id="rId5"/>
    <p:sldLayoutId id="2147483903" r:id="rId6"/>
    <p:sldLayoutId id="2147484027" r:id="rId7"/>
    <p:sldLayoutId id="2147484028" r:id="rId8"/>
    <p:sldLayoutId id="2147483945" r:id="rId9"/>
    <p:sldLayoutId id="2147483928" r:id="rId10"/>
    <p:sldLayoutId id="2147484007" r:id="rId11"/>
    <p:sldLayoutId id="2147483987" r:id="rId12"/>
    <p:sldLayoutId id="2147483988" r:id="rId13"/>
    <p:sldLayoutId id="2147483989" r:id="rId14"/>
    <p:sldLayoutId id="2147483999" r:id="rId15"/>
    <p:sldLayoutId id="2147484006" r:id="rId16"/>
    <p:sldLayoutId id="2147484010" r:id="rId17"/>
    <p:sldLayoutId id="2147484488" r:id="rId18"/>
    <p:sldLayoutId id="2147484015" r:id="rId19"/>
    <p:sldLayoutId id="2147483919" r:id="rId20"/>
    <p:sldLayoutId id="2147484539" r:id="rId21"/>
    <p:sldLayoutId id="2147483980" r:id="rId22"/>
    <p:sldLayoutId id="2147483981" r:id="rId23"/>
    <p:sldLayoutId id="2147483918" r:id="rId24"/>
    <p:sldLayoutId id="2147483979" r:id="rId25"/>
    <p:sldLayoutId id="2147483924" r:id="rId26"/>
    <p:sldLayoutId id="2147484001" r:id="rId27"/>
    <p:sldLayoutId id="2147483950" r:id="rId28"/>
    <p:sldLayoutId id="2147483982" r:id="rId29"/>
    <p:sldLayoutId id="2147483983" r:id="rId30"/>
    <p:sldLayoutId id="2147483997" r:id="rId31"/>
    <p:sldLayoutId id="2147484004" r:id="rId32"/>
    <p:sldLayoutId id="2147484005" r:id="rId33"/>
    <p:sldLayoutId id="2147483992" r:id="rId34"/>
    <p:sldLayoutId id="2147484003" r:id="rId35"/>
    <p:sldLayoutId id="2147484490" r:id="rId36"/>
    <p:sldLayoutId id="2147484012" r:id="rId37"/>
    <p:sldLayoutId id="2147484013" r:id="rId38"/>
    <p:sldLayoutId id="2147484052" r:id="rId39"/>
    <p:sldLayoutId id="2147484053" r:id="rId40"/>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5ACBF0"/>
          </p15:clr>
        </p15:guide>
        <p15:guide id="2" pos="4608" userDrawn="1">
          <p15:clr>
            <a:srgbClr val="5ACBF0"/>
          </p15:clr>
        </p15:guide>
        <p15:guide id="6" orient="horz" pos="1440" userDrawn="1">
          <p15:clr>
            <a:srgbClr val="5ACBF0"/>
          </p15:clr>
        </p15:guide>
        <p15:guide id="9" orient="horz" pos="288" userDrawn="1">
          <p15:clr>
            <a:srgbClr val="FDE53C"/>
          </p15:clr>
        </p15:guide>
        <p15:guide id="10" pos="288" userDrawn="1">
          <p15:clr>
            <a:srgbClr val="FDE53C"/>
          </p15:clr>
        </p15:guide>
        <p15:guide id="11" pos="8928" userDrawn="1">
          <p15:clr>
            <a:srgbClr val="FDE53C"/>
          </p15:clr>
        </p15:guide>
        <p15:guide id="12" orient="horz" pos="3744" userDrawn="1">
          <p15:clr>
            <a:srgbClr val="5ACBF0"/>
          </p15:clr>
        </p15:guide>
        <p15:guide id="13" orient="horz" pos="4896" userDrawn="1">
          <p15:clr>
            <a:srgbClr val="FDE53C"/>
          </p15:clr>
        </p15:guide>
        <p15:guide id="14" pos="2304" userDrawn="1">
          <p15:clr>
            <a:srgbClr val="5ACBF0"/>
          </p15:clr>
        </p15:guide>
        <p15:guide id="15" pos="6912" userDrawn="1">
          <p15:clr>
            <a:srgbClr val="5ACBF0"/>
          </p15:clr>
        </p15:guide>
        <p15:guide id="16" pos="7200" userDrawn="1">
          <p15:clr>
            <a:srgbClr val="5ACBF0"/>
          </p15:clr>
        </p15:guide>
        <p15:guide id="17" pos="6624" userDrawn="1">
          <p15:clr>
            <a:srgbClr val="5ACBF0"/>
          </p15:clr>
        </p15:guide>
        <p15:guide id="18" pos="4896" userDrawn="1">
          <p15:clr>
            <a:srgbClr val="5ACBF0"/>
          </p15:clr>
        </p15:guide>
        <p15:guide id="19" pos="4320" userDrawn="1">
          <p15:clr>
            <a:srgbClr val="5ACBF0"/>
          </p15:clr>
        </p15:guide>
        <p15:guide id="20" pos="2592" userDrawn="1">
          <p15:clr>
            <a:srgbClr val="5ACBF0"/>
          </p15:clr>
        </p15:guide>
        <p15:guide id="21" pos="2016" userDrawn="1">
          <p15:clr>
            <a:srgbClr val="5ACBF0"/>
          </p15:clr>
        </p15:guide>
        <p15:guide id="22" orient="horz" pos="432" userDrawn="1">
          <p15:clr>
            <a:srgbClr val="9FCC3B"/>
          </p15:clr>
        </p15:guide>
        <p15:guide id="23" orient="horz" pos="475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47581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4002" r:id="rId3"/>
    <p:sldLayoutId id="2147484542" r:id="rId4"/>
    <p:sldLayoutId id="2147483934" r:id="rId5"/>
    <p:sldLayoutId id="2147484537" r:id="rId6"/>
    <p:sldLayoutId id="2147483940" r:id="rId7"/>
    <p:sldLayoutId id="2147484541" r:id="rId8"/>
    <p:sldLayoutId id="2147483942" r:id="rId9"/>
    <p:sldLayoutId id="2147483960" r:id="rId10"/>
    <p:sldLayoutId id="2147483984" r:id="rId11"/>
    <p:sldLayoutId id="2147483985" r:id="rId12"/>
    <p:sldLayoutId id="2147484008" r:id="rId13"/>
    <p:sldLayoutId id="2147484009" r:id="rId14"/>
    <p:sldLayoutId id="2147484538" r:id="rId15"/>
    <p:sldLayoutId id="2147483975" r:id="rId16"/>
    <p:sldLayoutId id="2147483955" r:id="rId17"/>
    <p:sldLayoutId id="2147484491" r:id="rId18"/>
    <p:sldLayoutId id="2147483933" r:id="rId19"/>
    <p:sldLayoutId id="2147484540" r:id="rId20"/>
    <p:sldLayoutId id="2147483939" r:id="rId21"/>
    <p:sldLayoutId id="2147483986" r:id="rId22"/>
    <p:sldLayoutId id="2147483952" r:id="rId23"/>
    <p:sldLayoutId id="2147484011" r:id="rId24"/>
    <p:sldLayoutId id="2147484000" r:id="rId25"/>
    <p:sldLayoutId id="2147483977" r:id="rId26"/>
    <p:sldLayoutId id="2147484545" r:id="rId27"/>
    <p:sldLayoutId id="2147484547" r:id="rId28"/>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p15:clr>
            <a:srgbClr val="F26B43"/>
          </p15:clr>
        </p15:guide>
        <p15:guide id="4" pos="288">
          <p15:clr>
            <a:srgbClr val="F26B43"/>
          </p15:clr>
        </p15:guide>
        <p15:guide id="5" orient="horz" pos="288">
          <p15:clr>
            <a:srgbClr val="F26B43"/>
          </p15:clr>
        </p15:guide>
        <p15:guide id="6" orient="horz" pos="4896">
          <p15:clr>
            <a:srgbClr val="F26B43"/>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21" orient="horz" pos="432">
          <p15:clr>
            <a:srgbClr val="C35EA4"/>
          </p15:clr>
        </p15:guide>
        <p15:guide id="22" orient="horz" pos="475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1745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9" r:id="rId3"/>
    <p:sldLayoutId id="2147484016" r:id="rId4"/>
    <p:sldLayoutId id="2147483936" r:id="rId5"/>
    <p:sldLayoutId id="2147483926" r:id="rId6"/>
    <p:sldLayoutId id="2147483951" r:id="rId7"/>
    <p:sldLayoutId id="2147484544" r:id="rId8"/>
    <p:sldLayoutId id="2147484546" r:id="rId9"/>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userDrawn="1">
          <p15:clr>
            <a:srgbClr val="FDE53C"/>
          </p15:clr>
        </p15:guide>
        <p15:guide id="4" pos="288" userDrawn="1">
          <p15:clr>
            <a:srgbClr val="FDE53C"/>
          </p15:clr>
        </p15:guide>
        <p15:guide id="5" orient="horz" pos="288" userDrawn="1">
          <p15:clr>
            <a:srgbClr val="FDE53C"/>
          </p15:clr>
        </p15:guide>
        <p15:guide id="6" orient="horz" pos="4896" userDrawn="1">
          <p15:clr>
            <a:srgbClr val="FDE53C"/>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19" orient="horz" pos="4752" userDrawn="1">
          <p15:clr>
            <a:srgbClr val="FFFFFF"/>
          </p15:clr>
        </p15:guide>
        <p15:guide id="20" orient="horz" pos="432" userDrawn="1">
          <p15:clr>
            <a:srgbClr val="FFFFF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2021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662441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7" r:id="rId17"/>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12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1000"/>
        </a:spcBef>
        <a:buFont typeface="LucidaGrande"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182"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772" indent="-228590" algn="l" defTabSz="1097236" rtl="0" eaLnBrk="1" latinLnBrk="0" hangingPunct="1">
        <a:lnSpc>
          <a:spcPct val="105000"/>
        </a:lnSpc>
        <a:spcBef>
          <a:spcPts val="0"/>
        </a:spcBef>
        <a:buFont typeface=".AppleSystemUIFont" charset="-12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364"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68D72A-BA03-485F-89E1-391B335572C3}"/>
              </a:ext>
            </a:extLst>
          </p:cNvPr>
          <p:cNvGraphicFramePr>
            <a:graphicFrameLocks noChangeAspect="1"/>
          </p:cNvGraphicFramePr>
          <p:nvPr userDrawn="1">
            <p:custDataLst>
              <p:tags r:id="rId5"/>
            </p:custDataLst>
            <p:extLst>
              <p:ext uri="{D42A27DB-BD31-4B8C-83A1-F6EECF244321}">
                <p14:modId xmlns:p14="http://schemas.microsoft.com/office/powerpoint/2010/main" val="2441325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7" name="think-cell Slide" r:id="rId6" imgW="415" imgH="416" progId="TCLayout.ActiveDocument.1">
                  <p:embed/>
                </p:oleObj>
              </mc:Choice>
              <mc:Fallback>
                <p:oleObj name="think-cell Slide" r:id="rId6" imgW="415" imgH="416" progId="TCLayout.ActiveDocument.1">
                  <p:embed/>
                  <p:pic>
                    <p:nvPicPr>
                      <p:cNvPr id="2" name="Object 1" hidden="1">
                        <a:extLst>
                          <a:ext uri="{FF2B5EF4-FFF2-40B4-BE49-F238E27FC236}">
                            <a16:creationId xmlns:a16="http://schemas.microsoft.com/office/drawing/2014/main" id="{D568D72A-BA03-485F-89E1-391B335572C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E6CE602A-8478-BC47-871F-C451C08B4758}"/>
              </a:ext>
            </a:extLst>
          </p:cNvPr>
          <p:cNvGrpSpPr/>
          <p:nvPr userDrawn="1"/>
        </p:nvGrpSpPr>
        <p:grpSpPr>
          <a:xfrm>
            <a:off x="822960" y="7899655"/>
            <a:ext cx="2987670" cy="220571"/>
            <a:chOff x="914400" y="7899655"/>
            <a:chExt cx="2987670" cy="220571"/>
          </a:xfrm>
        </p:grpSpPr>
        <p:sp>
          <p:nvSpPr>
            <p:cNvPr id="10" name="Footer Placeholder 3">
              <a:extLst>
                <a:ext uri="{FF2B5EF4-FFF2-40B4-BE49-F238E27FC236}">
                  <a16:creationId xmlns:a16="http://schemas.microsoft.com/office/drawing/2014/main" id="{8E8D5710-CD33-4A4D-BF78-1CF9A2B335A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2021 IBM Corporation</a:t>
              </a:r>
              <a:r>
                <a:rPr lang="en-US" sz="799" b="0" i="0" baseline="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1" name="Date Placeholder 2">
              <a:extLst>
                <a:ext uri="{FF2B5EF4-FFF2-40B4-BE49-F238E27FC236}">
                  <a16:creationId xmlns:a16="http://schemas.microsoft.com/office/drawing/2014/main" id="{CF99A2C3-A880-AE41-B467-E2285541E4D6}"/>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IBM Global Business Services</a:t>
              </a:r>
            </a:p>
          </p:txBody>
        </p:sp>
      </p:grpSp>
      <p:sp>
        <p:nvSpPr>
          <p:cNvPr id="12" name="Slide Number Placeholder 2">
            <a:extLst>
              <a:ext uri="{FF2B5EF4-FFF2-40B4-BE49-F238E27FC236}">
                <a16:creationId xmlns:a16="http://schemas.microsoft.com/office/drawing/2014/main" id="{6163BB2D-0BE6-244A-98CE-F4DE4CE200E5}"/>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62414047-37B2-3742-ACF8-8FD4DF04FC8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563015476"/>
      </p:ext>
    </p:extLst>
  </p:cSld>
  <p:clrMap bg1="dk1" tx1="lt1" bg2="dk2" tx2="lt2" accent1="accent1" accent2="accent2" accent3="accent3" accent4="accent4" accent5="accent5" accent6="accent6" hlink="hlink" folHlink="folHlink"/>
  <p:sldLayoutIdLst>
    <p:sldLayoutId id="2147484570" r:id="rId1"/>
    <p:sldLayoutId id="2147484571" r:id="rId2"/>
  </p:sldLayoutIdLst>
  <p:hf hdr="0" dt="0"/>
  <p:txStyles>
    <p:titleStyle>
      <a:lvl1pPr algn="l" rtl="0" eaLnBrk="1" fontAlgn="base" hangingPunct="1">
        <a:lnSpc>
          <a:spcPct val="90000"/>
        </a:lnSpc>
        <a:spcBef>
          <a:spcPct val="0"/>
        </a:spcBef>
        <a:spcAft>
          <a:spcPct val="0"/>
        </a:spcAft>
        <a:defRPr sz="384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chemeClr val="tx1"/>
        </a:buClr>
        <a:buSzPct val="90000"/>
        <a:buFont typeface="IBM Plex Sans" pitchFamily="2" charset="2"/>
        <a:buNone/>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
          <a:schemeClr val="tx1"/>
        </a:buClr>
        <a:buSzPct val="100000"/>
        <a:buFont typeface="IBM Plex Sans" panose="020B0604020202020204" pitchFamily="34" charset="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
          <a:schemeClr val="tx1"/>
        </a:buClr>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3" name="Picture 12">
            <a:extLst>
              <a:ext uri="{FF2B5EF4-FFF2-40B4-BE49-F238E27FC236}">
                <a16:creationId xmlns:a16="http://schemas.microsoft.com/office/drawing/2014/main" id="{86548083-D201-6F4D-A00B-DA717FE301B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914400" y="7899655"/>
            <a:ext cx="2713350" cy="220571"/>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88059118"/>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6" r:id="rId13"/>
    <p:sldLayoutId id="2147484587" r:id="rId14"/>
    <p:sldLayoutId id="2147484588" r:id="rId15"/>
    <p:sldLayoutId id="2147484589" r:id="rId16"/>
    <p:sldLayoutId id="2147484590" r:id="rId17"/>
    <p:sldLayoutId id="2147484591" r:id="rId18"/>
    <p:sldLayoutId id="2147484592" r:id="rId19"/>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9118855"/>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2" r:id="rId28"/>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23171483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72" r:id="rId23"/>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1"/>
            <a:ext cx="6583680" cy="1143002"/>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1"/>
            <a:ext cx="6583680" cy="5257802"/>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914400" y="7899661"/>
            <a:ext cx="2713350" cy="220570"/>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CFH | IBM Services Confidential</a:t>
            </a:r>
          </a:p>
        </p:txBody>
      </p:sp>
      <p:sp>
        <p:nvSpPr>
          <p:cNvPr id="17"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214092160"/>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Lst>
  <p:txStyles>
    <p:titleStyle>
      <a:lvl1pPr algn="l" defTabSz="1097280"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westerw@tw.ibm.com" TargetMode="External"/><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23.xml"/><Relationship Id="rId4" Type="http://schemas.openxmlformats.org/officeDocument/2006/relationships/image" Target="../media/image82.jpg"/></Relationships>
</file>

<file path=ppt/slides/_rels/slide22.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5.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10182758" cy="3840480"/>
          </a:xfrm>
        </p:spPr>
        <p:txBody>
          <a:bodyPr/>
          <a:lstStyle/>
          <a:p>
            <a:r>
              <a:rPr lang="en-US" altLang="zh-TW" sz="3200" b="0" dirty="0">
                <a:latin typeface="Tahoma" panose="020B0604030504040204" pitchFamily="34" charset="0"/>
              </a:rPr>
              <a:t>IBM Fintech Salon </a:t>
            </a:r>
            <a:r>
              <a:rPr lang="zh-TW" altLang="en-US" sz="3200" b="0" dirty="0">
                <a:latin typeface="+mn-ea"/>
                <a:ea typeface="+mn-ea"/>
              </a:rPr>
              <a:t>金融科技沙龍</a:t>
            </a:r>
            <a:br>
              <a:rPr lang="en-US" altLang="zh-CN" sz="3600" b="0" dirty="0">
                <a:latin typeface="+mn-ea"/>
                <a:ea typeface="+mn-ea"/>
              </a:rPr>
            </a:br>
            <a:br>
              <a:rPr lang="en-US" altLang="zh-CN" sz="3600" dirty="0">
                <a:latin typeface="+mn-ea"/>
                <a:ea typeface="+mn-ea"/>
              </a:rPr>
            </a:br>
            <a:r>
              <a:rPr lang="en-US" altLang="zh-TW" sz="4400" dirty="0"/>
              <a:t>Cloud Transformation</a:t>
            </a:r>
            <a:br>
              <a:rPr lang="en-US" altLang="zh-TW" sz="4400" dirty="0"/>
            </a:br>
            <a:br>
              <a:rPr lang="en-US" altLang="zh-TW" sz="4400" dirty="0"/>
            </a:br>
            <a:r>
              <a:rPr lang="en-US" altLang="zh-TW" sz="4400" dirty="0"/>
              <a:t>CI/CD Workshop for DevOps</a:t>
            </a:r>
            <a:endParaRPr lang="en-US" sz="3600" b="0" dirty="0">
              <a:latin typeface="Tahoma" panose="020B0604030504040204" pitchFamily="34" charset="0"/>
            </a:endParaRPr>
          </a:p>
        </p:txBody>
      </p:sp>
      <p:sp>
        <p:nvSpPr>
          <p:cNvPr id="11" name="Content Placeholder 2"/>
          <p:cNvSpPr txBox="1">
            <a:spLocks/>
          </p:cNvSpPr>
          <p:nvPr/>
        </p:nvSpPr>
        <p:spPr>
          <a:xfrm>
            <a:off x="4114800" y="475488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lvl="0">
              <a:lnSpc>
                <a:spcPct val="100000"/>
              </a:lnSpc>
              <a:spcBef>
                <a:spcPts val="0"/>
              </a:spcBef>
              <a:defRPr/>
            </a:pPr>
            <a:r>
              <a:rPr lang="en-US" altLang="zh-TW" b="1" dirty="0">
                <a:solidFill>
                  <a:srgbClr val="FFFFFF"/>
                </a:solidFill>
                <a:latin typeface="微軟正黑體" pitchFamily="34" charset="-120"/>
                <a:cs typeface="Tahoma" panose="020B0604030504040204" pitchFamily="34" charset="0"/>
              </a:rPr>
              <a:t>Wester Wei</a:t>
            </a:r>
          </a:p>
        </p:txBody>
      </p:sp>
      <p:pic>
        <p:nvPicPr>
          <p:cNvPr id="10" name="圖片 9">
            <a:extLst>
              <a:ext uri="{FF2B5EF4-FFF2-40B4-BE49-F238E27FC236}">
                <a16:creationId xmlns:a16="http://schemas.microsoft.com/office/drawing/2014/main" id="{4A06149B-6893-0242-B88B-2C59C0B4CF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17289" y="7441602"/>
            <a:ext cx="2103522" cy="525600"/>
          </a:xfrm>
          <a:prstGeom prst="rect">
            <a:avLst/>
          </a:prstGeom>
        </p:spPr>
      </p:pic>
      <p:sp>
        <p:nvSpPr>
          <p:cNvPr id="12" name="十字形 11">
            <a:extLst>
              <a:ext uri="{FF2B5EF4-FFF2-40B4-BE49-F238E27FC236}">
                <a16:creationId xmlns:a16="http://schemas.microsoft.com/office/drawing/2014/main" id="{9C5B0771-D464-CA48-998A-FFF689E8DECC}"/>
              </a:ext>
            </a:extLst>
          </p:cNvPr>
          <p:cNvSpPr/>
          <p:nvPr/>
        </p:nvSpPr>
        <p:spPr>
          <a:xfrm rot="2700000">
            <a:off x="12793414" y="7559094"/>
            <a:ext cx="290614" cy="290614"/>
          </a:xfrm>
          <a:prstGeom prst="plus">
            <a:avLst>
              <a:gd name="adj" fmla="val 34051"/>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Tahoma" panose="020B0604030504040204" pitchFamily="34" charset="0"/>
              <a:ea typeface="新細明體" panose="02020500000000000000" pitchFamily="18" charset="-120"/>
              <a:cs typeface="+mn-cs"/>
              <a:sym typeface="Arial"/>
            </a:endParaRPr>
          </a:p>
        </p:txBody>
      </p:sp>
      <p:pic>
        <p:nvPicPr>
          <p:cNvPr id="13" name="Google Shape;76;p15">
            <a:extLst>
              <a:ext uri="{FF2B5EF4-FFF2-40B4-BE49-F238E27FC236}">
                <a16:creationId xmlns:a16="http://schemas.microsoft.com/office/drawing/2014/main" id="{A9E72F83-453A-1A40-B20B-84DD669B720C}"/>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350240" y="7499125"/>
            <a:ext cx="947318" cy="384048"/>
          </a:xfrm>
          <a:prstGeom prst="rect">
            <a:avLst/>
          </a:prstGeom>
          <a:solidFill>
            <a:srgbClr val="000000"/>
          </a:solidFill>
          <a:ln>
            <a:noFill/>
          </a:ln>
        </p:spPr>
      </p:pic>
    </p:spTree>
    <p:extLst>
      <p:ext uri="{BB962C8B-B14F-4D97-AF65-F5344CB8AC3E}">
        <p14:creationId xmlns:p14="http://schemas.microsoft.com/office/powerpoint/2010/main" val="182238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65FC7A7-DC23-B04F-BCEB-40E544559E9B}"/>
              </a:ext>
            </a:extLst>
          </p:cNvPr>
          <p:cNvPicPr>
            <a:picLocks noChangeAspect="1"/>
          </p:cNvPicPr>
          <p:nvPr/>
        </p:nvPicPr>
        <p:blipFill>
          <a:blip r:embed="rId3"/>
          <a:stretch>
            <a:fillRect/>
          </a:stretch>
        </p:blipFill>
        <p:spPr>
          <a:xfrm>
            <a:off x="3136900" y="2597150"/>
            <a:ext cx="8356600" cy="3035300"/>
          </a:xfrm>
          <a:prstGeom prst="rect">
            <a:avLst/>
          </a:prstGeom>
        </p:spPr>
      </p:pic>
    </p:spTree>
    <p:extLst>
      <p:ext uri="{BB962C8B-B14F-4D97-AF65-F5344CB8AC3E}">
        <p14:creationId xmlns:p14="http://schemas.microsoft.com/office/powerpoint/2010/main" val="15357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68423969-B8E3-F149-89AF-4CE019E650B0}"/>
              </a:ext>
            </a:extLst>
          </p:cNvPr>
          <p:cNvPicPr>
            <a:picLocks noChangeAspect="1"/>
          </p:cNvPicPr>
          <p:nvPr/>
        </p:nvPicPr>
        <p:blipFill>
          <a:blip r:embed="rId3"/>
          <a:stretch>
            <a:fillRect/>
          </a:stretch>
        </p:blipFill>
        <p:spPr>
          <a:xfrm>
            <a:off x="3124200" y="2393950"/>
            <a:ext cx="8382000" cy="3441700"/>
          </a:xfrm>
          <a:prstGeom prst="rect">
            <a:avLst/>
          </a:prstGeom>
        </p:spPr>
      </p:pic>
    </p:spTree>
    <p:extLst>
      <p:ext uri="{BB962C8B-B14F-4D97-AF65-F5344CB8AC3E}">
        <p14:creationId xmlns:p14="http://schemas.microsoft.com/office/powerpoint/2010/main" val="313613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7278E3BA-FB31-624B-B2B7-029C843E9343}"/>
              </a:ext>
            </a:extLst>
          </p:cNvPr>
          <p:cNvPicPr>
            <a:picLocks noChangeAspect="1"/>
          </p:cNvPicPr>
          <p:nvPr/>
        </p:nvPicPr>
        <p:blipFill>
          <a:blip r:embed="rId3"/>
          <a:stretch>
            <a:fillRect/>
          </a:stretch>
        </p:blipFill>
        <p:spPr>
          <a:xfrm>
            <a:off x="3206750" y="2438400"/>
            <a:ext cx="8216900" cy="3352800"/>
          </a:xfrm>
          <a:prstGeom prst="rect">
            <a:avLst/>
          </a:prstGeom>
        </p:spPr>
      </p:pic>
    </p:spTree>
    <p:extLst>
      <p:ext uri="{BB962C8B-B14F-4D97-AF65-F5344CB8AC3E}">
        <p14:creationId xmlns:p14="http://schemas.microsoft.com/office/powerpoint/2010/main" val="137589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BEBB7E78-31D3-E24D-A781-15E578618AD9}"/>
              </a:ext>
            </a:extLst>
          </p:cNvPr>
          <p:cNvPicPr>
            <a:picLocks noChangeAspect="1"/>
          </p:cNvPicPr>
          <p:nvPr/>
        </p:nvPicPr>
        <p:blipFill>
          <a:blip r:embed="rId3"/>
          <a:stretch>
            <a:fillRect/>
          </a:stretch>
        </p:blipFill>
        <p:spPr>
          <a:xfrm>
            <a:off x="3257550" y="2419350"/>
            <a:ext cx="8115300" cy="3390900"/>
          </a:xfrm>
          <a:prstGeom prst="rect">
            <a:avLst/>
          </a:prstGeom>
        </p:spPr>
      </p:pic>
    </p:spTree>
    <p:extLst>
      <p:ext uri="{BB962C8B-B14F-4D97-AF65-F5344CB8AC3E}">
        <p14:creationId xmlns:p14="http://schemas.microsoft.com/office/powerpoint/2010/main" val="6145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084DDF9-4CDE-6043-9C1C-313A0FFF62D2}"/>
              </a:ext>
            </a:extLst>
          </p:cNvPr>
          <p:cNvPicPr>
            <a:picLocks noChangeAspect="1"/>
          </p:cNvPicPr>
          <p:nvPr/>
        </p:nvPicPr>
        <p:blipFill>
          <a:blip r:embed="rId3"/>
          <a:stretch>
            <a:fillRect/>
          </a:stretch>
        </p:blipFill>
        <p:spPr>
          <a:xfrm>
            <a:off x="3073400" y="2832100"/>
            <a:ext cx="8483600" cy="2565400"/>
          </a:xfrm>
          <a:prstGeom prst="rect">
            <a:avLst/>
          </a:prstGeom>
        </p:spPr>
      </p:pic>
    </p:spTree>
    <p:extLst>
      <p:ext uri="{BB962C8B-B14F-4D97-AF65-F5344CB8AC3E}">
        <p14:creationId xmlns:p14="http://schemas.microsoft.com/office/powerpoint/2010/main" val="136488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3" name="圖片 2">
            <a:extLst>
              <a:ext uri="{FF2B5EF4-FFF2-40B4-BE49-F238E27FC236}">
                <a16:creationId xmlns:a16="http://schemas.microsoft.com/office/drawing/2014/main" id="{A51FD68E-4E15-C74A-BFB0-1F6DF9FF3092}"/>
              </a:ext>
            </a:extLst>
          </p:cNvPr>
          <p:cNvPicPr>
            <a:picLocks noChangeAspect="1"/>
          </p:cNvPicPr>
          <p:nvPr/>
        </p:nvPicPr>
        <p:blipFill>
          <a:blip r:embed="rId3"/>
          <a:stretch>
            <a:fillRect/>
          </a:stretch>
        </p:blipFill>
        <p:spPr>
          <a:xfrm>
            <a:off x="3028950" y="2730500"/>
            <a:ext cx="8572500" cy="2768600"/>
          </a:xfrm>
          <a:prstGeom prst="rect">
            <a:avLst/>
          </a:prstGeom>
        </p:spPr>
      </p:pic>
    </p:spTree>
    <p:extLst>
      <p:ext uri="{BB962C8B-B14F-4D97-AF65-F5344CB8AC3E}">
        <p14:creationId xmlns:p14="http://schemas.microsoft.com/office/powerpoint/2010/main" val="310054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64669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098" name="Picture 2">
            <a:extLst>
              <a:ext uri="{FF2B5EF4-FFF2-40B4-BE49-F238E27FC236}">
                <a16:creationId xmlns:a16="http://schemas.microsoft.com/office/drawing/2014/main" id="{48F593F9-80AB-6E43-8710-AB114048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315402"/>
            <a:ext cx="1137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E0466F6B-1211-6344-BE99-DD5D29217312}"/>
              </a:ext>
            </a:extLst>
          </p:cNvPr>
          <p:cNvPicPr>
            <a:picLocks noChangeAspect="1"/>
          </p:cNvPicPr>
          <p:nvPr/>
        </p:nvPicPr>
        <p:blipFill>
          <a:blip r:embed="rId3"/>
          <a:stretch>
            <a:fillRect/>
          </a:stretch>
        </p:blipFill>
        <p:spPr>
          <a:xfrm>
            <a:off x="457200" y="1257300"/>
            <a:ext cx="8031279" cy="5289061"/>
          </a:xfrm>
          <a:prstGeom prst="rect">
            <a:avLst/>
          </a:prstGeom>
        </p:spPr>
      </p:pic>
      <p:pic>
        <p:nvPicPr>
          <p:cNvPr id="3" name="圖片 2">
            <a:extLst>
              <a:ext uri="{FF2B5EF4-FFF2-40B4-BE49-F238E27FC236}">
                <a16:creationId xmlns:a16="http://schemas.microsoft.com/office/drawing/2014/main" id="{9C2AE59E-AA34-6A4C-A55F-5DFB07D6E5BB}"/>
              </a:ext>
            </a:extLst>
          </p:cNvPr>
          <p:cNvPicPr>
            <a:picLocks noChangeAspect="1"/>
          </p:cNvPicPr>
          <p:nvPr/>
        </p:nvPicPr>
        <p:blipFill>
          <a:blip r:embed="rId4"/>
          <a:stretch>
            <a:fillRect/>
          </a:stretch>
        </p:blipFill>
        <p:spPr>
          <a:xfrm>
            <a:off x="7863840" y="2971800"/>
            <a:ext cx="6578107" cy="4846320"/>
          </a:xfrm>
          <a:prstGeom prst="rect">
            <a:avLst/>
          </a:prstGeom>
        </p:spPr>
      </p:pic>
      <p:sp>
        <p:nvSpPr>
          <p:cNvPr id="4" name="向右箭號 3">
            <a:extLst>
              <a:ext uri="{FF2B5EF4-FFF2-40B4-BE49-F238E27FC236}">
                <a16:creationId xmlns:a16="http://schemas.microsoft.com/office/drawing/2014/main" id="{F6167464-2DDC-344B-A7D7-9ABE6A27808C}"/>
              </a:ext>
            </a:extLst>
          </p:cNvPr>
          <p:cNvSpPr/>
          <p:nvPr/>
        </p:nvSpPr>
        <p:spPr>
          <a:xfrm rot="1316339">
            <a:off x="7264372" y="4765658"/>
            <a:ext cx="1143000" cy="54864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Tree>
    <p:extLst>
      <p:ext uri="{BB962C8B-B14F-4D97-AF65-F5344CB8AC3E}">
        <p14:creationId xmlns:p14="http://schemas.microsoft.com/office/powerpoint/2010/main" val="362298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5" name="圖片 4">
            <a:extLst>
              <a:ext uri="{FF2B5EF4-FFF2-40B4-BE49-F238E27FC236}">
                <a16:creationId xmlns:a16="http://schemas.microsoft.com/office/drawing/2014/main" id="{D725BD38-018F-6E4E-902E-E416B2363F97}"/>
              </a:ext>
            </a:extLst>
          </p:cNvPr>
          <p:cNvPicPr>
            <a:picLocks noChangeAspect="1"/>
          </p:cNvPicPr>
          <p:nvPr/>
        </p:nvPicPr>
        <p:blipFill>
          <a:blip r:embed="rId3"/>
          <a:stretch>
            <a:fillRect/>
          </a:stretch>
        </p:blipFill>
        <p:spPr>
          <a:xfrm>
            <a:off x="0" y="1097280"/>
            <a:ext cx="14630400" cy="5748950"/>
          </a:xfrm>
          <a:prstGeom prst="rect">
            <a:avLst/>
          </a:prstGeom>
        </p:spPr>
      </p:pic>
    </p:spTree>
    <p:extLst>
      <p:ext uri="{BB962C8B-B14F-4D97-AF65-F5344CB8AC3E}">
        <p14:creationId xmlns:p14="http://schemas.microsoft.com/office/powerpoint/2010/main" val="15534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6CB220B-40EE-DB45-B525-F6FEA5508561}"/>
              </a:ext>
            </a:extLst>
          </p:cNvPr>
          <p:cNvSpPr>
            <a:spLocks noGrp="1"/>
          </p:cNvSpPr>
          <p:nvPr>
            <p:ph type="body" sz="quarter" idx="11"/>
          </p:nvPr>
        </p:nvSpPr>
        <p:spPr/>
        <p:txBody>
          <a:bodyPr/>
          <a:lstStyle/>
          <a:p>
            <a:r>
              <a:rPr kumimoji="1" lang="en-US" altLang="zh-TW" dirty="0">
                <a:latin typeface="IBM Plex Sans" panose="020B0503050203000203" pitchFamily="34" charset="0"/>
                <a:ea typeface="Microsoft JhengHei" panose="020B0604030504040204" pitchFamily="34" charset="-120"/>
              </a:rPr>
              <a:t>IBM Fintech Salon </a:t>
            </a:r>
            <a:r>
              <a:rPr kumimoji="1" lang="zh-TW" altLang="en-US" dirty="0">
                <a:latin typeface="IBM Plex Sans" panose="020B0503050203000203" pitchFamily="34" charset="0"/>
                <a:ea typeface="Microsoft JhengHei" panose="020B0604030504040204" pitchFamily="34" charset="-120"/>
              </a:rPr>
              <a:t>金融科技沙龍</a:t>
            </a:r>
          </a:p>
        </p:txBody>
      </p:sp>
      <p:sp>
        <p:nvSpPr>
          <p:cNvPr id="6" name="文字版面配置區 5">
            <a:extLst>
              <a:ext uri="{FF2B5EF4-FFF2-40B4-BE49-F238E27FC236}">
                <a16:creationId xmlns:a16="http://schemas.microsoft.com/office/drawing/2014/main" id="{1EC133F7-D163-DA4C-81AA-BBF00ED749A7}"/>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61653CF0-E54A-1E48-8D87-36FC5E4E4A0C}"/>
              </a:ext>
            </a:extLst>
          </p:cNvPr>
          <p:cNvSpPr>
            <a:spLocks noGrp="1"/>
          </p:cNvSpPr>
          <p:nvPr>
            <p:ph type="title"/>
          </p:nvPr>
        </p:nvSpPr>
        <p:spPr/>
        <p:txBody>
          <a:bodyPr/>
          <a:lstStyle/>
          <a:p>
            <a:r>
              <a:rPr kumimoji="1" lang="zh-TW" altLang="en-US" sz="4000" b="1" dirty="0">
                <a:latin typeface="Microsoft JhengHei" panose="020B0604030504040204" pitchFamily="34" charset="-120"/>
                <a:ea typeface="Microsoft JhengHei" panose="020B0604030504040204" pitchFamily="34" charset="-120"/>
              </a:rPr>
              <a:t>講師介紹</a:t>
            </a:r>
          </a:p>
        </p:txBody>
      </p:sp>
      <p:sp>
        <p:nvSpPr>
          <p:cNvPr id="7" name="矩形 6">
            <a:extLst>
              <a:ext uri="{FF2B5EF4-FFF2-40B4-BE49-F238E27FC236}">
                <a16:creationId xmlns:a16="http://schemas.microsoft.com/office/drawing/2014/main" id="{8AC67752-5BE5-9249-9DEF-244AC92488B7}"/>
              </a:ext>
            </a:extLst>
          </p:cNvPr>
          <p:cNvSpPr/>
          <p:nvPr/>
        </p:nvSpPr>
        <p:spPr>
          <a:xfrm>
            <a:off x="788109" y="5154820"/>
            <a:ext cx="3498073" cy="521040"/>
          </a:xfrm>
          <a:prstGeom prst="rect">
            <a:avLst/>
          </a:prstGeom>
        </p:spPr>
        <p:txBody>
          <a:bodyPr wrap="none">
            <a:spAutoFit/>
          </a:bodyPr>
          <a:lstStyle/>
          <a:p>
            <a:pPr algn="ctr">
              <a:lnSpc>
                <a:spcPct val="105000"/>
              </a:lnSpc>
              <a:spcBef>
                <a:spcPts val="1000"/>
              </a:spcBef>
            </a:pPr>
            <a:r>
              <a:rPr lang="en-US" altLang="zh-TW" sz="2800" b="1" dirty="0">
                <a:latin typeface="IBM Plex Sans" charset="0"/>
                <a:ea typeface="IBM Plex Sans" charset="0"/>
                <a:cs typeface="IBM Plex Sans" charset="0"/>
              </a:rPr>
              <a:t>Wester Wei</a:t>
            </a:r>
            <a:r>
              <a:rPr lang="zh-TW" altLang="en-US" sz="2800" b="1" dirty="0">
                <a:latin typeface="IBM Plex Sans" charset="0"/>
                <a:ea typeface="IBM Plex Sans" charset="0"/>
                <a:cs typeface="IBM Plex Sans" charset="0"/>
              </a:rPr>
              <a:t> </a:t>
            </a:r>
            <a:r>
              <a:rPr lang="en-US" altLang="zh-TW" sz="2800" b="1" dirty="0">
                <a:latin typeface="IBM Plex Sans" charset="0"/>
                <a:ea typeface="IBM Plex Sans" charset="0"/>
                <a:cs typeface="IBM Plex Sans" charset="0"/>
              </a:rPr>
              <a:t>, </a:t>
            </a:r>
            <a:r>
              <a:rPr lang="zh-TW" altLang="en-US" sz="2800" b="1" dirty="0">
                <a:latin typeface="IBM Plex Sans" charset="0"/>
                <a:ea typeface="IBM Plex Sans" charset="0"/>
                <a:cs typeface="IBM Plex Sans" charset="0"/>
              </a:rPr>
              <a:t>魏正隆</a:t>
            </a:r>
          </a:p>
        </p:txBody>
      </p:sp>
      <p:sp>
        <p:nvSpPr>
          <p:cNvPr id="8" name="矩形 7">
            <a:extLst>
              <a:ext uri="{FF2B5EF4-FFF2-40B4-BE49-F238E27FC236}">
                <a16:creationId xmlns:a16="http://schemas.microsoft.com/office/drawing/2014/main" id="{F5DE104F-2B7F-6C4E-9E47-A833F1465DE8}"/>
              </a:ext>
            </a:extLst>
          </p:cNvPr>
          <p:cNvSpPr/>
          <p:nvPr/>
        </p:nvSpPr>
        <p:spPr>
          <a:xfrm>
            <a:off x="1065845" y="5752116"/>
            <a:ext cx="2942600" cy="757130"/>
          </a:xfrm>
          <a:prstGeom prst="rect">
            <a:avLst/>
          </a:prstGeom>
        </p:spPr>
        <p:txBody>
          <a:bodyPr wrap="none">
            <a:spAutoFit/>
          </a:bodyPr>
          <a:lstStyle/>
          <a:p>
            <a:pPr algn="ctr"/>
            <a:r>
              <a:rPr lang="en-US" altLang="zh-TW" dirty="0"/>
              <a:t>IBM </a:t>
            </a:r>
            <a:r>
              <a:rPr lang="zh-TW" altLang="en-US" dirty="0"/>
              <a:t>系統架構師</a:t>
            </a:r>
            <a:endParaRPr lang="en-US" altLang="zh-TW" dirty="0"/>
          </a:p>
          <a:p>
            <a:pPr algn="ctr"/>
            <a:r>
              <a:rPr lang="en-US" altLang="zh-TW" dirty="0">
                <a:hlinkClick r:id="rId2"/>
              </a:rPr>
              <a:t>westerw@tw.ibm.com</a:t>
            </a:r>
            <a:r>
              <a:rPr lang="en-US" altLang="zh-TW" dirty="0"/>
              <a:t> </a:t>
            </a:r>
            <a:endParaRPr lang="zh-TW" altLang="en-US" dirty="0"/>
          </a:p>
        </p:txBody>
      </p:sp>
      <p:sp>
        <p:nvSpPr>
          <p:cNvPr id="9" name="矩形 8">
            <a:extLst>
              <a:ext uri="{FF2B5EF4-FFF2-40B4-BE49-F238E27FC236}">
                <a16:creationId xmlns:a16="http://schemas.microsoft.com/office/drawing/2014/main" id="{24FB5FF5-0CE4-7641-A0A1-58C838CBD9A4}"/>
              </a:ext>
            </a:extLst>
          </p:cNvPr>
          <p:cNvSpPr/>
          <p:nvPr/>
        </p:nvSpPr>
        <p:spPr>
          <a:xfrm>
            <a:off x="4617084" y="1821180"/>
            <a:ext cx="9556116" cy="2412520"/>
          </a:xfrm>
          <a:prstGeom prst="rect">
            <a:avLst/>
          </a:prstGeom>
        </p:spPr>
        <p:txBody>
          <a:bodyPr wrap="square">
            <a:spAutoFit/>
          </a:bodyPr>
          <a:lstStyle/>
          <a:p>
            <a:pPr>
              <a:lnSpc>
                <a:spcPct val="200000"/>
              </a:lnSpc>
            </a:pPr>
            <a:r>
              <a:rPr lang="en-US" altLang="zh-TW" sz="2400" dirty="0">
                <a:latin typeface="IBM Plex Sans" panose="020B0503050203000203" pitchFamily="34" charset="0"/>
              </a:rPr>
              <a:t>IBM Consulting-</a:t>
            </a:r>
            <a:r>
              <a:rPr lang="zh-TW" altLang="en-US" sz="2400" dirty="0">
                <a:latin typeface="IBM Plex Sans" panose="020B0503050203000203" pitchFamily="34" charset="0"/>
              </a:rPr>
              <a:t> </a:t>
            </a:r>
            <a:r>
              <a:rPr lang="en-US" altLang="zh-TW" sz="2400" dirty="0">
                <a:latin typeface="IBM Plex Sans" panose="020B0503050203000203" pitchFamily="34" charset="0"/>
              </a:rPr>
              <a:t>Application Architect</a:t>
            </a:r>
          </a:p>
          <a:p>
            <a:pPr>
              <a:lnSpc>
                <a:spcPct val="200000"/>
              </a:lnSpc>
            </a:pPr>
            <a:r>
              <a:rPr lang="en-US" altLang="zh-TW" sz="2400" dirty="0" err="1">
                <a:latin typeface="IBM Plex Sans" panose="020B0503050203000203" pitchFamily="34" charset="0"/>
              </a:rPr>
              <a:t>E.Sun</a:t>
            </a:r>
            <a:r>
              <a:rPr lang="en-US" altLang="zh-TW" sz="2400" dirty="0">
                <a:latin typeface="IBM Plex Sans" panose="020B0503050203000203" pitchFamily="34" charset="0"/>
              </a:rPr>
              <a:t> Bank- Architect</a:t>
            </a:r>
            <a:br>
              <a:rPr lang="en-US" altLang="zh-TW" sz="2400" dirty="0">
                <a:latin typeface="IBM Plex Sans" panose="020B0503050203000203" pitchFamily="34" charset="0"/>
              </a:rPr>
            </a:br>
            <a:r>
              <a:rPr lang="en-US" altLang="zh-TW" sz="3200" b="1" dirty="0">
                <a:latin typeface="IBM Plex Sans" panose="020B0503050203000203" pitchFamily="34" charset="0"/>
              </a:rPr>
              <a:t>18+</a:t>
            </a:r>
            <a:r>
              <a:rPr lang="zh-TW" altLang="en-US" sz="3200" b="1" dirty="0">
                <a:latin typeface="IBM Plex Sans" panose="020B0503050203000203" pitchFamily="34" charset="0"/>
              </a:rPr>
              <a:t> </a:t>
            </a:r>
            <a:r>
              <a:rPr lang="en-US" altLang="zh-TW" sz="2400" dirty="0">
                <a:latin typeface="IBM Plex Sans" panose="020B0503050203000203" pitchFamily="34" charset="0"/>
              </a:rPr>
              <a:t>years of</a:t>
            </a:r>
            <a:r>
              <a:rPr lang="zh-TW" altLang="en-US" sz="2400" dirty="0">
                <a:latin typeface="IBM Plex Sans" panose="020B0503050203000203" pitchFamily="34" charset="0"/>
              </a:rPr>
              <a:t> </a:t>
            </a:r>
            <a:r>
              <a:rPr lang="en-US" altLang="zh-TW" sz="2400" dirty="0">
                <a:latin typeface="IBM Plex Sans" panose="020B0503050203000203" pitchFamily="34" charset="0"/>
              </a:rPr>
              <a:t>implementing Java EE based system</a:t>
            </a:r>
            <a:endParaRPr lang="zh-TW" altLang="en-US" dirty="0"/>
          </a:p>
        </p:txBody>
      </p:sp>
      <p:sp>
        <p:nvSpPr>
          <p:cNvPr id="3" name="AutoShape 2">
            <a:extLst>
              <a:ext uri="{FF2B5EF4-FFF2-40B4-BE49-F238E27FC236}">
                <a16:creationId xmlns:a16="http://schemas.microsoft.com/office/drawing/2014/main" id="{E3A60F2C-0B13-724E-BB9F-567C86EB235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1BFE9E4F-8AB1-3A42-9210-47CA74E9ECC6}"/>
              </a:ext>
            </a:extLst>
          </p:cNvPr>
          <p:cNvPicPr>
            <a:picLocks noChangeAspect="1"/>
          </p:cNvPicPr>
          <p:nvPr/>
        </p:nvPicPr>
        <p:blipFill>
          <a:blip r:embed="rId3"/>
          <a:stretch>
            <a:fillRect/>
          </a:stretch>
        </p:blipFill>
        <p:spPr>
          <a:xfrm>
            <a:off x="1141182" y="2057400"/>
            <a:ext cx="2514600" cy="2463800"/>
          </a:xfrm>
          <a:prstGeom prst="rect">
            <a:avLst/>
          </a:prstGeom>
        </p:spPr>
      </p:pic>
    </p:spTree>
    <p:extLst>
      <p:ext uri="{BB962C8B-B14F-4D97-AF65-F5344CB8AC3E}">
        <p14:creationId xmlns:p14="http://schemas.microsoft.com/office/powerpoint/2010/main" val="1147077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6" name="圖片 5">
            <a:extLst>
              <a:ext uri="{FF2B5EF4-FFF2-40B4-BE49-F238E27FC236}">
                <a16:creationId xmlns:a16="http://schemas.microsoft.com/office/drawing/2014/main" id="{622FC938-64F5-8249-B979-B8ECB4FDE910}"/>
              </a:ext>
            </a:extLst>
          </p:cNvPr>
          <p:cNvPicPr>
            <a:picLocks noChangeAspect="1"/>
          </p:cNvPicPr>
          <p:nvPr/>
        </p:nvPicPr>
        <p:blipFill>
          <a:blip r:embed="rId3"/>
          <a:stretch>
            <a:fillRect/>
          </a:stretch>
        </p:blipFill>
        <p:spPr>
          <a:xfrm>
            <a:off x="0" y="2855804"/>
            <a:ext cx="14630400" cy="2517992"/>
          </a:xfrm>
          <a:prstGeom prst="rect">
            <a:avLst/>
          </a:prstGeom>
        </p:spPr>
      </p:pic>
    </p:spTree>
    <p:extLst>
      <p:ext uri="{BB962C8B-B14F-4D97-AF65-F5344CB8AC3E}">
        <p14:creationId xmlns:p14="http://schemas.microsoft.com/office/powerpoint/2010/main" val="384703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zh-TW" altLang="en-US" dirty="0"/>
              <a:t>功能整合測試 </a:t>
            </a:r>
            <a:r>
              <a:rPr lang="en-US" altLang="zh-TW" dirty="0"/>
              <a:t>- BDD</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4" name="文字方塊 3">
            <a:extLst>
              <a:ext uri="{FF2B5EF4-FFF2-40B4-BE49-F238E27FC236}">
                <a16:creationId xmlns:a16="http://schemas.microsoft.com/office/drawing/2014/main" id="{6E2D8460-FD43-1445-8F56-B79A58C7F9CA}"/>
              </a:ext>
            </a:extLst>
          </p:cNvPr>
          <p:cNvSpPr txBox="1"/>
          <p:nvPr/>
        </p:nvSpPr>
        <p:spPr>
          <a:xfrm>
            <a:off x="719106" y="1692803"/>
            <a:ext cx="5361654" cy="51090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742950" indent="-742950">
              <a:buFont typeface="Arial" panose="020B0604020202020204" pitchFamily="34" charset="0"/>
              <a:buChar char="•"/>
            </a:pPr>
            <a:r>
              <a:rPr lang="zh-TW" altLang="en-US" sz="2000" dirty="0"/>
              <a:t>目的：提升整體開發品質及</a:t>
            </a:r>
            <a:r>
              <a:rPr lang="en-US" altLang="zh-TW" sz="2000" dirty="0"/>
              <a:t>SIT</a:t>
            </a:r>
            <a:r>
              <a:rPr lang="zh-TW" altLang="en-US" sz="2000" dirty="0"/>
              <a:t>上版後功能測試品質，減少開發時改</a:t>
            </a:r>
            <a:r>
              <a:rPr lang="en-US" altLang="zh-TW" sz="2000" dirty="0"/>
              <a:t>A</a:t>
            </a:r>
            <a:r>
              <a:rPr lang="zh-TW" altLang="en-US" sz="2000" dirty="0"/>
              <a:t>錯</a:t>
            </a:r>
            <a:r>
              <a:rPr lang="en-US" altLang="zh-TW" sz="2000" dirty="0"/>
              <a:t>B</a:t>
            </a:r>
            <a:r>
              <a:rPr lang="zh-TW" altLang="en-US" sz="2000" dirty="0"/>
              <a:t>情形</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方法：使用</a:t>
            </a:r>
            <a:r>
              <a:rPr lang="en-US" altLang="zh-TW" sz="2000" dirty="0"/>
              <a:t>BDD(Behavior-Driven Development)</a:t>
            </a:r>
            <a:r>
              <a:rPr lang="zh-TW" altLang="en-US" sz="2000" dirty="0"/>
              <a:t>為基礎來建立自動化的業務功能情境測試</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框架：</a:t>
            </a:r>
            <a:r>
              <a:rPr lang="en-US" altLang="zh-TW" sz="2000" dirty="0"/>
              <a:t>Cucumber 6.10.4 (MIT License)</a:t>
            </a:r>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使用</a:t>
            </a:r>
            <a:r>
              <a:rPr lang="en-US" altLang="zh-TW" sz="2000" dirty="0"/>
              <a:t>BDD</a:t>
            </a:r>
            <a:r>
              <a:rPr lang="zh-TW" altLang="en-US" sz="2000" dirty="0"/>
              <a:t>的方式是希望能將</a:t>
            </a:r>
            <a:r>
              <a:rPr lang="en-US" altLang="zh-TW" sz="2000" dirty="0"/>
              <a:t>BA/SA</a:t>
            </a:r>
            <a:r>
              <a:rPr lang="zh-TW" altLang="en-US" sz="2000" dirty="0"/>
              <a:t>所建立的測試腳本</a:t>
            </a:r>
            <a:r>
              <a:rPr lang="en-US" altLang="zh-TW" sz="2000" dirty="0"/>
              <a:t>(Test Use Case)</a:t>
            </a:r>
            <a:r>
              <a:rPr lang="zh-TW" altLang="en-US" sz="2000" dirty="0"/>
              <a:t>能真正對應到測試程式的執行步驟。</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包版時會執行指定的情境測試程式，確保測試率都通過才能包版上版</a:t>
            </a:r>
            <a:endParaRPr lang="en-US" altLang="zh-TW" sz="2000" dirty="0"/>
          </a:p>
          <a:p>
            <a:pPr marL="742950" indent="-742950">
              <a:buFont typeface="+mj-lt"/>
              <a:buAutoNum type="arabicPeriod" startAt="2"/>
            </a:pPr>
            <a:endParaRPr lang="en-US" altLang="zh-TW" sz="2000" dirty="0"/>
          </a:p>
        </p:txBody>
      </p:sp>
      <p:pic>
        <p:nvPicPr>
          <p:cNvPr id="5" name="圖片 4">
            <a:extLst>
              <a:ext uri="{FF2B5EF4-FFF2-40B4-BE49-F238E27FC236}">
                <a16:creationId xmlns:a16="http://schemas.microsoft.com/office/drawing/2014/main" id="{B36DB0CE-8484-8D4C-AED6-DC83FA730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5176"/>
            <a:ext cx="5092880" cy="2883789"/>
          </a:xfrm>
          <a:prstGeom prst="rect">
            <a:avLst/>
          </a:prstGeom>
        </p:spPr>
      </p:pic>
      <p:pic>
        <p:nvPicPr>
          <p:cNvPr id="6" name="圖片 5">
            <a:extLst>
              <a:ext uri="{FF2B5EF4-FFF2-40B4-BE49-F238E27FC236}">
                <a16:creationId xmlns:a16="http://schemas.microsoft.com/office/drawing/2014/main" id="{64266171-D627-704E-A205-41A277169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057" y="3572445"/>
            <a:ext cx="5986463" cy="4485155"/>
          </a:xfrm>
          <a:prstGeom prst="rect">
            <a:avLst/>
          </a:prstGeom>
        </p:spPr>
      </p:pic>
    </p:spTree>
    <p:extLst>
      <p:ext uri="{BB962C8B-B14F-4D97-AF65-F5344CB8AC3E}">
        <p14:creationId xmlns:p14="http://schemas.microsoft.com/office/powerpoint/2010/main" val="235817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Selenium</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 name="圖片 3">
            <a:extLst>
              <a:ext uri="{FF2B5EF4-FFF2-40B4-BE49-F238E27FC236}">
                <a16:creationId xmlns:a16="http://schemas.microsoft.com/office/drawing/2014/main" id="{6DCFFDB8-416B-9F4C-AC9F-FD08B7EF8E30}"/>
              </a:ext>
            </a:extLst>
          </p:cNvPr>
          <p:cNvPicPr>
            <a:picLocks noChangeAspect="1"/>
          </p:cNvPicPr>
          <p:nvPr/>
        </p:nvPicPr>
        <p:blipFill>
          <a:blip r:embed="rId3"/>
          <a:stretch>
            <a:fillRect/>
          </a:stretch>
        </p:blipFill>
        <p:spPr>
          <a:xfrm>
            <a:off x="4069080" y="1485042"/>
            <a:ext cx="8275320" cy="6744558"/>
          </a:xfrm>
          <a:prstGeom prst="rect">
            <a:avLst/>
          </a:prstGeom>
        </p:spPr>
      </p:pic>
    </p:spTree>
    <p:extLst>
      <p:ext uri="{BB962C8B-B14F-4D97-AF65-F5344CB8AC3E}">
        <p14:creationId xmlns:p14="http://schemas.microsoft.com/office/powerpoint/2010/main" val="293077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46317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3A10E3A-85AB-AE42-9318-855F160C5174}"/>
              </a:ext>
            </a:extLst>
          </p:cNvPr>
          <p:cNvSpPr>
            <a:spLocks noGrp="1"/>
          </p:cNvSpPr>
          <p:nvPr>
            <p:ph type="body" sz="quarter" idx="14"/>
          </p:nvPr>
        </p:nvSpPr>
        <p:spPr/>
        <p:txBody>
          <a:bodyPr/>
          <a:lstStyle/>
          <a:p>
            <a:endParaRPr lang="zh-TW" altLang="en-US"/>
          </a:p>
        </p:txBody>
      </p:sp>
      <p:sp>
        <p:nvSpPr>
          <p:cNvPr id="11" name="標題 10">
            <a:extLst>
              <a:ext uri="{FF2B5EF4-FFF2-40B4-BE49-F238E27FC236}">
                <a16:creationId xmlns:a16="http://schemas.microsoft.com/office/drawing/2014/main" id="{B09B9544-B599-8A4F-90D8-F5E32A116E68}"/>
              </a:ext>
            </a:extLst>
          </p:cNvPr>
          <p:cNvSpPr>
            <a:spLocks noGrp="1"/>
          </p:cNvSpPr>
          <p:nvPr>
            <p:ph type="title"/>
          </p:nvPr>
        </p:nvSpPr>
        <p:spPr/>
        <p:txBody>
          <a:bodyPr/>
          <a:lstStyle/>
          <a:p>
            <a:r>
              <a:rPr lang="en-US" altLang="zh-TW" dirty="0"/>
              <a:t>DevOps Loop</a:t>
            </a:r>
            <a:endParaRPr lang="zh-TW" altLang="en-US" dirty="0"/>
          </a:p>
        </p:txBody>
      </p:sp>
      <p:pic>
        <p:nvPicPr>
          <p:cNvPr id="12" name="圖片 11">
            <a:extLst>
              <a:ext uri="{FF2B5EF4-FFF2-40B4-BE49-F238E27FC236}">
                <a16:creationId xmlns:a16="http://schemas.microsoft.com/office/drawing/2014/main" id="{828B0340-9C14-E746-B858-A9802403AA8A}"/>
              </a:ext>
            </a:extLst>
          </p:cNvPr>
          <p:cNvPicPr>
            <a:picLocks noChangeAspect="1"/>
          </p:cNvPicPr>
          <p:nvPr/>
        </p:nvPicPr>
        <p:blipFill>
          <a:blip r:embed="rId3"/>
          <a:stretch>
            <a:fillRect/>
          </a:stretch>
        </p:blipFill>
        <p:spPr>
          <a:xfrm>
            <a:off x="3470926" y="2578608"/>
            <a:ext cx="7139908" cy="3474720"/>
          </a:xfrm>
          <a:prstGeom prst="rect">
            <a:avLst/>
          </a:prstGeom>
        </p:spPr>
      </p:pic>
      <p:sp>
        <p:nvSpPr>
          <p:cNvPr id="13" name="文字方塊 12">
            <a:extLst>
              <a:ext uri="{FF2B5EF4-FFF2-40B4-BE49-F238E27FC236}">
                <a16:creationId xmlns:a16="http://schemas.microsoft.com/office/drawing/2014/main" id="{150B442B-A002-F647-A091-A4A9D7C62788}"/>
              </a:ext>
            </a:extLst>
          </p:cNvPr>
          <p:cNvSpPr txBox="1"/>
          <p:nvPr/>
        </p:nvSpPr>
        <p:spPr>
          <a:xfrm>
            <a:off x="4776486" y="1913128"/>
            <a:ext cx="0" cy="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14" name="群組 13">
            <a:extLst>
              <a:ext uri="{FF2B5EF4-FFF2-40B4-BE49-F238E27FC236}">
                <a16:creationId xmlns:a16="http://schemas.microsoft.com/office/drawing/2014/main" id="{680F567C-48EC-AC47-8366-A04EE8FA37D7}"/>
              </a:ext>
            </a:extLst>
          </p:cNvPr>
          <p:cNvGrpSpPr/>
          <p:nvPr/>
        </p:nvGrpSpPr>
        <p:grpSpPr>
          <a:xfrm>
            <a:off x="4453906" y="2040128"/>
            <a:ext cx="1417320" cy="548640"/>
            <a:chOff x="6606540" y="1610360"/>
            <a:chExt cx="1417320" cy="548640"/>
          </a:xfrm>
        </p:grpSpPr>
        <p:sp>
          <p:nvSpPr>
            <p:cNvPr id="15" name="圓角矩形 14">
              <a:extLst>
                <a:ext uri="{FF2B5EF4-FFF2-40B4-BE49-F238E27FC236}">
                  <a16:creationId xmlns:a16="http://schemas.microsoft.com/office/drawing/2014/main" id="{4A80F2E7-4F26-4047-8438-2946398D582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1D47E026-503F-C54B-A714-C51DA670C1BD}"/>
                </a:ext>
              </a:extLst>
            </p:cNvPr>
            <p:cNvSpPr txBox="1"/>
            <p:nvPr/>
          </p:nvSpPr>
          <p:spPr>
            <a:xfrm>
              <a:off x="68580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開發</a:t>
              </a:r>
            </a:p>
          </p:txBody>
        </p:sp>
      </p:grpSp>
      <p:grpSp>
        <p:nvGrpSpPr>
          <p:cNvPr id="17" name="群組 16">
            <a:extLst>
              <a:ext uri="{FF2B5EF4-FFF2-40B4-BE49-F238E27FC236}">
                <a16:creationId xmlns:a16="http://schemas.microsoft.com/office/drawing/2014/main" id="{3EE716A2-AAF1-934B-9FAD-BE812685FC4B}"/>
              </a:ext>
            </a:extLst>
          </p:cNvPr>
          <p:cNvGrpSpPr/>
          <p:nvPr/>
        </p:nvGrpSpPr>
        <p:grpSpPr>
          <a:xfrm>
            <a:off x="4453906" y="6144768"/>
            <a:ext cx="1417320" cy="548640"/>
            <a:chOff x="6606540" y="1610360"/>
            <a:chExt cx="1417320" cy="548640"/>
          </a:xfrm>
        </p:grpSpPr>
        <p:sp>
          <p:nvSpPr>
            <p:cNvPr id="18" name="圓角矩形 17">
              <a:extLst>
                <a:ext uri="{FF2B5EF4-FFF2-40B4-BE49-F238E27FC236}">
                  <a16:creationId xmlns:a16="http://schemas.microsoft.com/office/drawing/2014/main" id="{78F7D925-44BA-1D48-B30E-E77E4393A57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A1F911F3-FA2A-D741-8C0A-2E50C54C7773}"/>
                </a:ext>
              </a:extLst>
            </p:cNvPr>
            <p:cNvSpPr txBox="1"/>
            <p:nvPr/>
          </p:nvSpPr>
          <p:spPr>
            <a:xfrm>
              <a:off x="66294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2.</a:t>
              </a:r>
              <a:r>
                <a:rPr kumimoji="1" lang="zh-CN"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包版建置</a:t>
              </a: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0" name="群組 19">
            <a:extLst>
              <a:ext uri="{FF2B5EF4-FFF2-40B4-BE49-F238E27FC236}">
                <a16:creationId xmlns:a16="http://schemas.microsoft.com/office/drawing/2014/main" id="{578A893D-6101-9645-BA68-1DADC0103C28}"/>
              </a:ext>
            </a:extLst>
          </p:cNvPr>
          <p:cNvGrpSpPr/>
          <p:nvPr/>
        </p:nvGrpSpPr>
        <p:grpSpPr>
          <a:xfrm>
            <a:off x="8180086" y="2040128"/>
            <a:ext cx="1417320" cy="548640"/>
            <a:chOff x="6606540" y="1610360"/>
            <a:chExt cx="1417320" cy="548640"/>
          </a:xfrm>
        </p:grpSpPr>
        <p:sp>
          <p:nvSpPr>
            <p:cNvPr id="21" name="圓角矩形 20">
              <a:extLst>
                <a:ext uri="{FF2B5EF4-FFF2-40B4-BE49-F238E27FC236}">
                  <a16:creationId xmlns:a16="http://schemas.microsoft.com/office/drawing/2014/main" id="{2D586A61-41A0-164F-9921-A433F093A289}"/>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A6AC961C-382C-7145-A0A7-30B5FEDA0E2D}"/>
                </a:ext>
              </a:extLst>
            </p:cNvPr>
            <p:cNvSpPr txBox="1"/>
            <p:nvPr/>
          </p:nvSpPr>
          <p:spPr>
            <a:xfrm>
              <a:off x="688086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3.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部署</a:t>
              </a:r>
            </a:p>
          </p:txBody>
        </p:sp>
      </p:grpSp>
      <p:grpSp>
        <p:nvGrpSpPr>
          <p:cNvPr id="23" name="群組 22">
            <a:extLst>
              <a:ext uri="{FF2B5EF4-FFF2-40B4-BE49-F238E27FC236}">
                <a16:creationId xmlns:a16="http://schemas.microsoft.com/office/drawing/2014/main" id="{2BD5179D-EF77-644C-866A-B302C2A09915}"/>
              </a:ext>
            </a:extLst>
          </p:cNvPr>
          <p:cNvGrpSpPr/>
          <p:nvPr/>
        </p:nvGrpSpPr>
        <p:grpSpPr>
          <a:xfrm>
            <a:off x="8185166" y="6144768"/>
            <a:ext cx="1417320" cy="548640"/>
            <a:chOff x="6606540" y="1610360"/>
            <a:chExt cx="1417320" cy="548640"/>
          </a:xfrm>
        </p:grpSpPr>
        <p:sp>
          <p:nvSpPr>
            <p:cNvPr id="24" name="圓角矩形 23">
              <a:extLst>
                <a:ext uri="{FF2B5EF4-FFF2-40B4-BE49-F238E27FC236}">
                  <a16:creationId xmlns:a16="http://schemas.microsoft.com/office/drawing/2014/main" id="{A83BC95D-5D2D-BA4D-A768-A1C7A4B00CF6}"/>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64E345A0-6EA1-1E42-97EF-A94F01C6392B}"/>
                </a:ext>
              </a:extLst>
            </p:cNvPr>
            <p:cNvSpPr txBox="1"/>
            <p:nvPr/>
          </p:nvSpPr>
          <p:spPr>
            <a:xfrm>
              <a:off x="69215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4.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監控</a:t>
              </a:r>
            </a:p>
          </p:txBody>
        </p:sp>
      </p:grpSp>
      <p:sp>
        <p:nvSpPr>
          <p:cNvPr id="26" name="向右箭號 25">
            <a:extLst>
              <a:ext uri="{FF2B5EF4-FFF2-40B4-BE49-F238E27FC236}">
                <a16:creationId xmlns:a16="http://schemas.microsoft.com/office/drawing/2014/main" id="{10CA2CF8-A5E7-0F4C-9626-20DBD18ACF19}"/>
              </a:ext>
            </a:extLst>
          </p:cNvPr>
          <p:cNvSpPr/>
          <p:nvPr/>
        </p:nvSpPr>
        <p:spPr>
          <a:xfrm rot="5400000">
            <a:off x="248794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7" name="向右箭號 26">
            <a:extLst>
              <a:ext uri="{FF2B5EF4-FFF2-40B4-BE49-F238E27FC236}">
                <a16:creationId xmlns:a16="http://schemas.microsoft.com/office/drawing/2014/main" id="{BEC6F39B-6A54-D047-9A09-CDA7706546C2}"/>
              </a:ext>
            </a:extLst>
          </p:cNvPr>
          <p:cNvSpPr/>
          <p:nvPr/>
        </p:nvSpPr>
        <p:spPr>
          <a:xfrm rot="18925207">
            <a:off x="6808484" y="2834654"/>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8" name="向右箭號 27">
            <a:extLst>
              <a:ext uri="{FF2B5EF4-FFF2-40B4-BE49-F238E27FC236}">
                <a16:creationId xmlns:a16="http://schemas.microsoft.com/office/drawing/2014/main" id="{F229CF72-41DE-8540-88FA-70710D86B5F2}"/>
              </a:ext>
            </a:extLst>
          </p:cNvPr>
          <p:cNvSpPr/>
          <p:nvPr/>
        </p:nvSpPr>
        <p:spPr>
          <a:xfrm rot="13466864">
            <a:off x="6612706" y="5407962"/>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9" name="向右箭號 28">
            <a:extLst>
              <a:ext uri="{FF2B5EF4-FFF2-40B4-BE49-F238E27FC236}">
                <a16:creationId xmlns:a16="http://schemas.microsoft.com/office/drawing/2014/main" id="{1CB4C08C-94EE-3548-B555-139412B9EB00}"/>
              </a:ext>
            </a:extLst>
          </p:cNvPr>
          <p:cNvSpPr/>
          <p:nvPr/>
        </p:nvSpPr>
        <p:spPr>
          <a:xfrm rot="5400000">
            <a:off x="1039750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30" name="文字版面配置區 1">
            <a:extLst>
              <a:ext uri="{FF2B5EF4-FFF2-40B4-BE49-F238E27FC236}">
                <a16:creationId xmlns:a16="http://schemas.microsoft.com/office/drawing/2014/main" id="{2BCD49E1-8E0C-A04D-B6C0-817198A6AC9D}"/>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177818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2987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5" name="標題 4">
            <a:extLst>
              <a:ext uri="{FF2B5EF4-FFF2-40B4-BE49-F238E27FC236}">
                <a16:creationId xmlns:a16="http://schemas.microsoft.com/office/drawing/2014/main" id="{BD61A863-B6E3-49B7-98CD-C61EEE694139}"/>
              </a:ext>
            </a:extLst>
          </p:cNvPr>
          <p:cNvSpPr>
            <a:spLocks noGrp="1"/>
          </p:cNvSpPr>
          <p:nvPr>
            <p:ph type="title"/>
          </p:nvPr>
        </p:nvSpPr>
        <p:spPr/>
        <p:txBody>
          <a:bodyPr/>
          <a:lstStyle/>
          <a:p>
            <a:r>
              <a:rPr lang="en-US" altLang="zh-TW" sz="3600" b="1" dirty="0">
                <a:latin typeface="IBM Plex Sans" charset="0"/>
                <a:ea typeface="IBM Plex Sans" charset="0"/>
                <a:cs typeface="IBM Plex Sans" charset="0"/>
              </a:rPr>
              <a:t>CICD </a:t>
            </a:r>
            <a:r>
              <a:rPr lang="zh-TW" altLang="en-US" sz="3600" b="1" dirty="0">
                <a:latin typeface="IBM Plex Sans" charset="0"/>
                <a:ea typeface="IBM Plex Sans" charset="0"/>
                <a:cs typeface="IBM Plex Sans" charset="0"/>
              </a:rPr>
              <a:t>流程說明</a:t>
            </a:r>
            <a:endParaRPr lang="zh-TW" altLang="en-US" b="1" dirty="0"/>
          </a:p>
        </p:txBody>
      </p:sp>
      <p:pic>
        <p:nvPicPr>
          <p:cNvPr id="8" name="圖片 7">
            <a:extLst>
              <a:ext uri="{FF2B5EF4-FFF2-40B4-BE49-F238E27FC236}">
                <a16:creationId xmlns:a16="http://schemas.microsoft.com/office/drawing/2014/main" id="{32C77B5E-B2F5-B14F-8E36-4B91336631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737741"/>
            <a:ext cx="6720840" cy="5806059"/>
          </a:xfrm>
          <a:prstGeom prst="rect">
            <a:avLst/>
          </a:prstGeom>
          <a:noFill/>
          <a:ln>
            <a:noFill/>
          </a:ln>
        </p:spPr>
      </p:pic>
      <p:sp>
        <p:nvSpPr>
          <p:cNvPr id="9" name="文字方塊 8">
            <a:extLst>
              <a:ext uri="{FF2B5EF4-FFF2-40B4-BE49-F238E27FC236}">
                <a16:creationId xmlns:a16="http://schemas.microsoft.com/office/drawing/2014/main" id="{34D3DF86-0A93-9C41-A811-5EE97F54B46C}"/>
              </a:ext>
            </a:extLst>
          </p:cNvPr>
          <p:cNvSpPr txBox="1"/>
          <p:nvPr/>
        </p:nvSpPr>
        <p:spPr>
          <a:xfrm>
            <a:off x="228600" y="1645920"/>
            <a:ext cx="6080760" cy="4937760"/>
          </a:xfrm>
          <a:prstGeom prst="rect">
            <a:avLst/>
          </a:prstGeom>
        </p:spPr>
        <p:txBody>
          <a:bodyPr wrap="square" lIns="91440" tIns="45720" rIns="91440" bIns="45720" rtlCol="0">
            <a:noAutofit/>
          </a:bodyPr>
          <a:lstStyle/>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當</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Developer check-in codes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能偵測出</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的異動。</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觸發</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Maven build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，進行程式的編譯及封裝，編譯時會進行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Unit Test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，使用</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Cobertura</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做覆蓋率分析。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SonarQube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Code Quality</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程式編譯封裝後的可部署包</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(Built Artifacts-WAR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EAR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放置於</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Sonatype</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Nexus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偵測出有新版本的可部署包。</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針對新版本的可部署包發佈至開發環境或測試環境。</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啓動</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JMeter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或</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Gating</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進行壓力測試。</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根據</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 Pipeline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的設計</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DevOps Admin/Owner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可決定是否將該新版本部署包繼續往其他環境部署：</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PRD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a:t>
            </a:r>
            <a:endParaRPr kumimoji="1" lang="zh-TW" altLang="en-US" sz="18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文字版面配置區 1">
            <a:extLst>
              <a:ext uri="{FF2B5EF4-FFF2-40B4-BE49-F238E27FC236}">
                <a16:creationId xmlns:a16="http://schemas.microsoft.com/office/drawing/2014/main" id="{B0B6EDF0-C53A-D542-8F38-56D4547A76DF}"/>
              </a:ext>
            </a:extLst>
          </p:cNvPr>
          <p:cNvSpPr txBox="1">
            <a:spLocks/>
          </p:cNvSpPr>
          <p:nvPr/>
        </p:nvSpPr>
        <p:spPr>
          <a:xfrm>
            <a:off x="510294" y="292608"/>
            <a:ext cx="6583680" cy="274320"/>
          </a:xfrm>
          <a:prstGeom prst="rect">
            <a:avLst/>
          </a:prstGeom>
        </p:spPr>
        <p:txBody>
          <a:bodyPr vert="horz" lIns="0" tIns="0" rIns="0" bIns="0" rtlCol="0" anchor="t">
            <a:noAutofit/>
          </a:bodyPr>
          <a:lstStyle>
            <a:lvl1pPr marL="0" indent="0" algn="l" defTabSz="1097236" rtl="0" eaLnBrk="1" latinLnBrk="0" hangingPunct="1">
              <a:lnSpc>
                <a:spcPct val="105000"/>
              </a:lnSpc>
              <a:spcBef>
                <a:spcPts val="600"/>
              </a:spcBef>
              <a:buFontTx/>
              <a:buNone/>
              <a:tabLst/>
              <a:defRPr sz="1600" b="0" i="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1600" b="0" i="0" kern="1200">
                <a:solidFill>
                  <a:schemeClr val="accent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1600" b="0" i="0" kern="1200">
                <a:solidFill>
                  <a:schemeClr val="accent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ltLang="zh-TW" dirty="0"/>
              <a:t>CICD Workshop for DevOps</a:t>
            </a:r>
            <a:endParaRPr lang="zh-TW" altLang="en-US" dirty="0"/>
          </a:p>
        </p:txBody>
      </p:sp>
    </p:spTree>
    <p:extLst>
      <p:ext uri="{BB962C8B-B14F-4D97-AF65-F5344CB8AC3E}">
        <p14:creationId xmlns:p14="http://schemas.microsoft.com/office/powerpoint/2010/main" val="277538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312127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pic>
        <p:nvPicPr>
          <p:cNvPr id="13" name="圖片 12">
            <a:extLst>
              <a:ext uri="{FF2B5EF4-FFF2-40B4-BE49-F238E27FC236}">
                <a16:creationId xmlns:a16="http://schemas.microsoft.com/office/drawing/2014/main" id="{967D41C6-1A27-A041-B45A-43BCEFAB9C49}"/>
              </a:ext>
            </a:extLst>
          </p:cNvPr>
          <p:cNvPicPr>
            <a:picLocks noChangeAspect="1"/>
          </p:cNvPicPr>
          <p:nvPr/>
        </p:nvPicPr>
        <p:blipFill>
          <a:blip r:embed="rId3"/>
          <a:stretch>
            <a:fillRect/>
          </a:stretch>
        </p:blipFill>
        <p:spPr>
          <a:xfrm>
            <a:off x="2946400" y="2743200"/>
            <a:ext cx="8737600" cy="2743200"/>
          </a:xfrm>
          <a:prstGeom prst="rect">
            <a:avLst/>
          </a:prstGeom>
        </p:spPr>
      </p:pic>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90646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341385CF-6CFF-4C46-B303-40A23668CA8D}"/>
              </a:ext>
            </a:extLst>
          </p:cNvPr>
          <p:cNvPicPr>
            <a:picLocks noChangeAspect="1"/>
          </p:cNvPicPr>
          <p:nvPr/>
        </p:nvPicPr>
        <p:blipFill>
          <a:blip r:embed="rId3"/>
          <a:stretch>
            <a:fillRect/>
          </a:stretch>
        </p:blipFill>
        <p:spPr>
          <a:xfrm>
            <a:off x="2965450" y="2667000"/>
            <a:ext cx="8699500" cy="2895600"/>
          </a:xfrm>
          <a:prstGeom prst="rect">
            <a:avLst/>
          </a:prstGeom>
        </p:spPr>
      </p:pic>
    </p:spTree>
    <p:extLst>
      <p:ext uri="{BB962C8B-B14F-4D97-AF65-F5344CB8AC3E}">
        <p14:creationId xmlns:p14="http://schemas.microsoft.com/office/powerpoint/2010/main" val="11139162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err="1" smtClean="0">
            <a:solidFill>
              <a:schemeClr val="tx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mn-lt"/>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docProps/app.xml><?xml version="1.0" encoding="utf-8"?>
<Properties xmlns="http://schemas.openxmlformats.org/officeDocument/2006/extended-properties" xmlns:vt="http://schemas.openxmlformats.org/officeDocument/2006/docPropsVTypes">
  <Template>Office Theme</Template>
  <TotalTime>325484</TotalTime>
  <Words>3507</Words>
  <Application>Microsoft Macintosh PowerPoint</Application>
  <PresentationFormat>自訂</PresentationFormat>
  <Paragraphs>277</Paragraphs>
  <Slides>23</Slides>
  <Notes>20</Notes>
  <HiddenSlides>0</HiddenSlides>
  <MMClips>0</MMClips>
  <ScaleCrop>false</ScaleCrop>
  <HeadingPairs>
    <vt:vector size="8" baseType="variant">
      <vt:variant>
        <vt:lpstr>使用字型</vt:lpstr>
      </vt:variant>
      <vt:variant>
        <vt:i4>14</vt:i4>
      </vt:variant>
      <vt:variant>
        <vt:lpstr>佈景主題</vt:lpstr>
      </vt:variant>
      <vt:variant>
        <vt:i4>9</vt:i4>
      </vt:variant>
      <vt:variant>
        <vt:lpstr>內嵌 OLE 伺服程式</vt:lpstr>
      </vt:variant>
      <vt:variant>
        <vt:i4>1</vt:i4>
      </vt:variant>
      <vt:variant>
        <vt:lpstr>投影片標題</vt:lpstr>
      </vt:variant>
      <vt:variant>
        <vt:i4>23</vt:i4>
      </vt:variant>
    </vt:vector>
  </HeadingPairs>
  <TitlesOfParts>
    <vt:vector size="47" baseType="lpstr">
      <vt:lpstr>.AppleSystemUIFont</vt:lpstr>
      <vt:lpstr>Microsoft JhengHei</vt:lpstr>
      <vt:lpstr>Microsoft JhengHei</vt:lpstr>
      <vt:lpstr>Arial Regular</vt:lpstr>
      <vt:lpstr>Noto Sans TC</vt:lpstr>
      <vt:lpstr>OpenSans</vt:lpstr>
      <vt:lpstr>黑体</vt:lpstr>
      <vt:lpstr>Arial</vt:lpstr>
      <vt:lpstr>IBM Plex Sans</vt:lpstr>
      <vt:lpstr>LucidaGrande</vt:lpstr>
      <vt:lpstr>Open Sans</vt:lpstr>
      <vt:lpstr>Poppins</vt:lpstr>
      <vt:lpstr>Tahoma</vt:lpstr>
      <vt:lpstr>Wingdings</vt:lpstr>
      <vt:lpstr>BLACK</vt:lpstr>
      <vt:lpstr>WHITE</vt:lpstr>
      <vt:lpstr>BLUE</vt:lpstr>
      <vt:lpstr>3_Light Background</vt:lpstr>
      <vt:lpstr>8_IBM 2020 Master template (light gray background)</vt:lpstr>
      <vt:lpstr>2_Dark Background</vt:lpstr>
      <vt:lpstr>21_Light Background</vt:lpstr>
      <vt:lpstr>1_COVERS</vt:lpstr>
      <vt:lpstr>8_Light Background</vt:lpstr>
      <vt:lpstr>think-cell Slide</vt:lpstr>
      <vt:lpstr>IBM Fintech Salon 金融科技沙龍  Cloud Transformation  CI/CD Workshop for DevOps</vt:lpstr>
      <vt:lpstr>講師介紹</vt:lpstr>
      <vt:lpstr>Heroku Flow – Workshop Materials</vt:lpstr>
      <vt:lpstr>DevOps Loop</vt:lpstr>
      <vt:lpstr>PowerPoint 簡報</vt:lpstr>
      <vt:lpstr>CICD 流程說明</vt:lpstr>
      <vt:lpstr>PowerPoint 簡報</vt:lpstr>
      <vt:lpstr>Heroku Flow</vt:lpstr>
      <vt:lpstr>Heroku Flow</vt:lpstr>
      <vt:lpstr>Heroku Flow</vt:lpstr>
      <vt:lpstr>Heroku Flow</vt:lpstr>
      <vt:lpstr>Heroku Flow</vt:lpstr>
      <vt:lpstr>Heroku Flow</vt:lpstr>
      <vt:lpstr>Heroku Flow</vt:lpstr>
      <vt:lpstr>Heroku Flow</vt:lpstr>
      <vt:lpstr>Heroku Flow – Workshop Materials</vt:lpstr>
      <vt:lpstr>CICD工具 - Jenkins</vt:lpstr>
      <vt:lpstr>CICD工具 - Jenkins</vt:lpstr>
      <vt:lpstr>CICD工具 – Git版控</vt:lpstr>
      <vt:lpstr>CICD工具 – Git版控</vt:lpstr>
      <vt:lpstr>功能整合測試 - BDD</vt:lpstr>
      <vt:lpstr>CICD工具 - Selenium</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Austin J. Nam</dc:creator>
  <cp:keywords/>
  <dc:description>Designed by Austin J. Nam</dc:description>
  <cp:lastModifiedBy>Wester Wei</cp:lastModifiedBy>
  <cp:revision>5491</cp:revision>
  <cp:lastPrinted>2019-10-27T21:29:09Z</cp:lastPrinted>
  <dcterms:created xsi:type="dcterms:W3CDTF">2017-10-15T17:28:19Z</dcterms:created>
  <dcterms:modified xsi:type="dcterms:W3CDTF">2021-11-23T15:50:13Z</dcterms:modified>
  <cp:category/>
</cp:coreProperties>
</file>